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мировых противоречий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споры редко бывают простыми: чаще это переплетённые узлы причин.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противоречия удерживаются годами, потому что в них сходятся безопасность, экономика, технологии и историческая память. Один спор редко остаётся локальным: он быстро затрагивает соседей, союзы и мировые правила.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споры превращаются в узлы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Противоречие, конфликт и «узел»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расхождение интересов: стороны по-разному понимают справедливость, безопасность или доступ к ресурсам. Противоречие может существовать долго, даже если пока не переходит в открытое столкновение.
</a:t>
            </a:r>
            <a:endParaRPr lang="en-US" sz="924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начинается там, где спор перестаёт быть только словами и превращается в давление, санкции, демонстрацию силы или вооружённые действия. Он делает скрытое напряжение видимым.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«Узел» означает не один спор, а плотную связку причин, участников и последствий. Решение одной проблемы часто меняет баланс в другой и запускает новые реакции.
</a:t>
            </a:r>
            <a:endParaRPr lang="en-US" sz="1062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узла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узел может работать сразу на нескольких уровнях: местном, региональном и глобальном. Поэтому локальное событие нередко имеет широкий международный эффект.
</a:t>
            </a:r>
            <a:endParaRPr lang="en-US" sz="10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узлы тянутся годами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уступки
</a:t>
            </a:r>
            <a:pPr algn="l" indent="0" marL="0">
              <a:lnSpc>
                <a:spcPct val="150000"/>
              </a:lnSpc>
              <a:buNone/>
            </a:pPr>
            <a:r>
              <a:rPr lang="en-US" sz="12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боятся уступить первыми: любая уступка может выглядеть как потеря безопасности, статуса или влияния. Из-за этого стороны предпочитают затяжное напряжение краткому компромиссу.
</a:t>
            </a:r>
            <a:endParaRPr lang="en-US" sz="1204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ресурса
</a:t>
            </a:r>
            <a:pPr algn="l" indent="0" marL="0">
              <a:lnSpc>
                <a:spcPct val="150000"/>
              </a:lnSpc>
              <a:buNone/>
            </a:pPr>
            <a:r>
              <a:rPr lang="en-US" sz="12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ресурс важен, спор становится жёстче: контроль над территорией, энергией, водой или маршрутами создаёт ощущение ставки, которую нельзя проиграть без серьёзных потерь.
</a:t>
            </a:r>
            <a:endParaRPr lang="en-US" sz="1291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прошлого
</a:t>
            </a:r>
            <a:pPr algn="l" indent="0" marL="0">
              <a:lnSpc>
                <a:spcPct val="150000"/>
              </a:lnSpc>
              <a:buNone/>
            </a:pPr>
            <a:r>
              <a:rPr lang="en-US" sz="129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 исчезает после перемирия. Старые войны, обиды, договоры и символы продолжают влиять на решения, а прошлый опыт делает доверие между сторонами хрупким.
</a:t>
            </a:r>
            <a:endParaRPr lang="en-US" sz="1299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систем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часто меняются медленнее, чем сама ситуация. Когда правила, переговорные форматы и механизмы контроля не успевают за кризисом, напряжение сохраняется даже после внешнего затихания.
</a:t>
            </a:r>
            <a:endParaRPr lang="en-US" sz="11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узла и их пересечения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слой усиливает следующий и превращает спор в устойчивый узел.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6619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39981" y="1440450"/>
            <a:ext cx="169650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мировых узлах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определяют границы, признание и правила поведения, а также обладают ресурсами для давления или компромисса. Именно они чаще всего задают рамку, в которой развивается узел.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блоки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блоки усиливают безопасность одних и тревогу других, поэтому их учения, базы и заявления часто становятся сигналами для всех участников. Сдерживание здесь работает вместе с риском эскалации.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помогают фиксировать правила, создавать переговорные площадки и снижать риск случайного столкновения. Их влияние зависит от доверия сторон и готовности исполнять договорённости.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 влияют через инвестиции, поставки, технологии и рабочие места. В узлах, где важны цепочки поставок или сырьё, их решения могут менять баланс не меньше, чем политические заявления.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платформы социальных сетей формируют повестку, ускоряют распространение сообщений и могут как уменьшать напряжение, так и усиливать его. Способ подачи информации здесь особенно важен.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75749"/>
            <a:ext cx="4063200" cy="207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быстро разложить сложный кризис на понятные элементы и увидеть, где спор ещё можно сдержать, а где он уже готов к новой эскалации.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идут от объяснения прошлого к оценке будущего: это делает анализ практичным и последовательным.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анализа для презентации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анализа: пять шагов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границы на этой карте редко означают только географию. За ними стоят святые места, линии снабжения и вопрос, кто контролирует пространство, которое считают своим разные стороны.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ставка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квартале могут соседствовать дипломатия, религиозные символы и военное присутствие. Поэтому локальный инцидент легко выходит за рамки места события и затрагивает соседние страны.
</a:t>
            </a:r>
            <a:endParaRPr lang="en-US" sz="92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кризис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крупные внешние игроки вмешиваются в уже напряжённую ситуацию, конфликт получает новые ресурсы и новые цели. Из-за этого даже временное затишье не гарантирует устойчивого мира.
</a:t>
            </a:r>
            <a:endParaRPr lang="en-US" sz="922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контур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ближневосточного узла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№ 2: Восточная Европа и Европа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остаётся пространством повышенной чувствительности к границам и военному присутствию. Любое перемещение войск или техники воспринимается не только как мера обороны, но и как политический сигнал.
</a:t>
            </a:r>
            <a:endParaRPr lang="en-US" sz="812" dirty="0"/>
          </a:p>
        </p:txBody>
      </p:sp>
      <p:sp>
        <p:nvSpPr>
          <p:cNvPr id="13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влияния обсуждаются через санкции, союзы и заявления о правилах. Спор идёт не только о территории, но и о том, кто имеет право определять порядок безопасности в регионе.
</a:t>
            </a:r>
            <a:endParaRPr lang="en-US" sz="873" dirty="0"/>
          </a:p>
        </p:txBody>
      </p:sp>
      <p:sp>
        <p:nvSpPr>
          <p:cNvPr id="14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и гуманитарные кризисы добавляют социальное измерение. Они усиливают внутренние споры внутри стран, а затем возвращаются в международную повестку как тема безопасности.
</a:t>
            </a:r>
            <a:endParaRPr lang="en-US" sz="812" dirty="0"/>
          </a:p>
        </p:txBody>
      </p:sp>
      <p:sp>
        <p:nvSpPr>
          <p:cNvPr id="15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недоверие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делает каждую новую инициативу подозрительной. Старые войны, смена режимов и предыдущие кризисы заставляют стороны читать действия друг друга через призму прошлого опыта.
</a:t>
            </a:r>
            <a:endParaRPr lang="en-US" sz="817" dirty="0"/>
          </a:p>
        </p:txBody>
      </p:sp>
      <p:sp>
        <p:nvSpPr>
          <p:cNvPr id="16" name="Text 6"/>
          <p:cNvSpPr txBox="1"/>
          <p:nvPr/>
        </p:nvSpPr>
        <p:spPr>
          <a:xfrm>
            <a:off x="487552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компромисс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здесь требует не только договоров, но и длительного восстановления доверия. Без проверяемых механизмов контроля даже небольшие инциденты быстро превращаются в новый виток напряжения.
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аналитическая схема по теме презентации, 2025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№ 3: Индо-Тихоокеанский регион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критичны морские узкие места и устойчивость цепочек поставок, поэтому даже локальные инциденты быстро отражаются на торговле и безопасности.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цепочки поставок усиливают взаимозависимость: экономика и безопасность здесь неразделимы.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№ 4: Китай–Тайвань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pPr algn="l" indent="0" marL="0">
              <a:lnSpc>
                <a:spcPct val="15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Пекина это вопрос территориальной целостности и политического контроля; для Тайбэя — сохранения фактической автономии и собственной модели безопасности. Из-за этого компромисс воспринимается как уступка принципам.
</a:t>
            </a:r>
            <a:endParaRPr lang="en-US" sz="771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расширения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ограниченный инцидент вокруг острова способен быстро приобрести международный масштаб. В узле переплетены интересы союзников, торговля и конкуренция за правила поведения в регионе.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5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расположен в зоне, где сходятся морские маршруты и военное планирование. Любое усиление патрулей, учений или демонстраций силы меняет расчёты соседей и повышает риск неверного толкования сигналов.
</a:t>
            </a:r>
            <a:endParaRPr lang="en-US" sz="816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Полупроводники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занимает ключевое место в цепочках поставок полупроводников. Поэтому спор выходит далеко за рамки политики: он затрагивает промышленность, технологии и устойчивость мировой экономики.
</a:t>
            </a:r>
            <a:endParaRPr lang="en-US" sz="8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давление
</a:t>
            </a:r>
            <a:pPr algn="l" indent="0" marL="0">
              <a:lnSpc>
                <a:spcPct val="15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 молодёжная структура усиливают давление на рабочие места, образование и городскую инфраструктуру. Там, где государственные институты слабы, это создаёт благоприятную среду для нестабильности.
</a:t>
            </a:r>
            <a:endParaRPr lang="en-US" sz="1211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интересов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Неравенство, вооружённые группы и конкуренция за полезные ископаемые, землю и маршруты торговли превращают локальные кризисы в затяжные конфликты. Внешние партнёры часто поддерживают разные стороны.
</a:t>
            </a:r>
            <a:endParaRPr lang="en-US" sz="1195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вовлечение
</a:t>
            </a:r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помощи, инвестиции и меры безопасности нередко идут одновременно, но преследуют разные цели. Это помогает снижать острые риски, однако не устраняет глубинные причины напряжения.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№ 5: Африка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кризисы чаще возникают там, где ресурс дефицитен, инфраструктура критична, а контроль над ней даёт политическое преимущество.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узел инфраструктуры, тем сильнее его используют как инструмент давления и тем выше цена сбоя.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аналитическая схема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№ 6: Ресурсы и инфраструктура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открытых аналитических обзоров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№ 7: Кибер и технологии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Киберсоперничество редко заметно сразу: эффект часто проявляется через задержки поставок, рост издержек и снижение доверия к цифровым сервисам.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чувствительны узлы, где технологии соединяют производство, данные и транспорт. Там даже непрямые меры быстро меняют экономический баланс.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климатического удара к миграционному кризису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типичный путь от климатического удара к социальному напряжению и политизации границ.
</a:t>
            </a:r>
            <a:endParaRPr lang="en-US" sz="12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повторяющихся механизмов помогают понять, почему разные узлы конфликтов ведут себя похоже: причины меняются, а логика обострения остаётся узнаваемой.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механизмов повторяются почти во всех узлах противоречий.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запускается и останавливается эскалация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восприятие сигналов и наличие каналов связи меняют траекторию кризиса.
</a:t>
            </a:r>
            <a:endParaRPr lang="en-US" sz="13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институтов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контакта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нормы не отменяют спор, но задают рамку допустимого поведения. Это снижает вероятность того, что локальный инцидент сразу превратится в неуправляемый кризис.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Переговорный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позволяет перевести напряжение из публичного противостояния в переговоры. Даже ограниченные контакты важны, потому что уменьшают риск неверного толкования намерений.
</a:t>
            </a:r>
            <a:endParaRPr lang="en-US" sz="965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договорённостей делает позиции сторон более прозрачными и проверяемыми. Когда обязательства записаны, легче отслеживать нарушения и сохранять пространство для компромисса.
</a:t>
            </a:r>
            <a:endParaRPr lang="en-US" sz="945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механизмы помогают отделить помощь людям от политического торга. Это особенно важно там, где кризис затрагивает гражданское население сильнее всего.
</a:t>
            </a:r>
            <a:endParaRPr lang="en-US" sz="10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помогает отделить проверяемый факт от интерпретации и политической рамки. Это особенно важно, когда одна и та же ситуация описывается противоположными сторонами.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совпадений между разными источниками, тем выше доверие к выводам. Один текст без проверки редко даёт полную картину.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принципы медиаграмотности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интерпретации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мировых противоречий становятся понятнее, если видеть не только события, но и связи между причинами, акторами и триггерами. Такой взгляд помогает отличать шум от действительно опасного сценария.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читать мировые узлы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2026-07-26T09:00:08Z</dcterms:created>
  <dcterms:modified xsi:type="dcterms:W3CDTF">2026-07-26T09:00:08Z</dcterms:modified>
</cp:coreProperties>
</file>