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предлогов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предлоги правильно и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предлоги помогают понимать речь
</a:t>
            </a:r>
            <a:endParaRPr lang="en-US" sz="355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в предложении и уточняют, где, когда, почему и с какой целью происходит действие. Благодаря им речь становится точной, понятной и грамматически правильной.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состоят из одного слова и не образованы от других частей речи. Это в, на, к, от, по, у, с, без и другие.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всегда пишутся отдельно от следующего слова: в тетради, к дому, без ошибки. Их написание обычно не вызывает сомнений.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очень частотны в речи. Они помогают просто и точно соединять слова, указывая место, направление, причину или принадлежность.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появились из других слов, но со временем стали служебными. К ним относятся вокруг, возле, благодаря, вследствие, вместо.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обозначают место, причину, время или замену. Поэтому такие предлоги помогают передать более точный смысл, чем простые формы.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производные предлоги могут быть трудными: некоторые звучат как наречия или сочетания с существительными, но пишутся по особым правилам.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на значение слова в предложении и проверять, является ли оно одним предлогом или сочетанием слов.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некоторых предлогов
</a:t>
            </a:r>
            <a:endParaRPr lang="en-US" sz="302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производные предлоги пишутся слитно: вследствие, насчёт, ввиду, наподобие, вроде, сверх. В предложении они работают как одно служебное слово.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нужно запомнить, потому что по звучанию такие формы похожи на обычные слова. Особенно часто ошибки возникают в словах насчёт и вследствие.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Сравнивайте: насчёт экскурсии — предлог, на счёт в банке — сочетание предлога с существительным. Значение помогает выбрать правильный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предлогов и сочетаний
</a:t>
            </a:r>
            <a:endParaRPr lang="en-US" sz="2961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устойчивые сочетания с предлогами: в течение дня, в продолжение недели, в отличие от брата, по мере роста.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часто встречаются в учебных текстах и рассказах. Они помогают точно обозначать время, причину, сравнение или зависимость событий.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формах хорошо видны отдельные слова. Между ними иногда можно вставить определение: в течение всего дня, в связи с важным праздником.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выражения можно отделить или заменить отдельным словом, это признак раздельного написания, а не одного слитного предлога.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37091"/>
            <a:ext cx="3929100" cy="17160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 в значении и написании.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зависит от смысла и от того, является ли форма одним словом или сочетанием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правописания предлогов в 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160" y="1466300"/>
            <a:ext cx="434025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похожие на них слова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могут звучать одинаково, но относиться к разным частям речи. Поэтому нельзя опираться только на произношение: нужно смотреть на роль слова в предложении.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или выражение?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вокруг дома слово вокруг — предлог, а в выражении вокруг да около это уже другое употребление. Смысл и грамматическая связь меняются.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можно задать вопрос как к члену предложения, оно чаще сохраняет самостоятельное значение. Предлог же служит для связи слов и не отвечает на вопрос.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проверять, есть ли у формы собственное значение и можно ли заменить её другим словом. Это помогает отличить предлог от похожих слов и выражений.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 в теме предлогов
</a:t>
            </a:r>
            <a:endParaRPr lang="en-US" sz="25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написание похожих форм, которые слышатся почти одинаково, но пишутся по-разному.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не с правилом как таковым, а с вниманием к смыслу и составу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5 класса по теме правописания предлогов
</a:t>
            </a:r>
            <a:endParaRPr lang="en-US" sz="7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пишутся через дефис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некоторые сложные предлоги: из-за, из-под, по-над, по-за. Они состоят из двух частей и пишутся как одна форма.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чаще всего показывают пространство или направление: из-за горы, из-под стола, по-над рекой. Их написание нужно запомнить.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предлогов в русском языке дефиса не имеют. Поэтому формы из-за и из-под важно отличать от похожих сочетаний слов и писать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написание предлога
</a:t>
            </a:r>
            <a:endParaRPr lang="en-US" sz="25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смысл слова, его состав и правило написания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обозначает тему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«Насчёт экскурсии мы поговорили после урока» слово насчёт связано с темой разговора. Оно пишется слитно, потому что стало одним служебным словом и не называет предмет отдельно.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нами обычные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фразе «Положи деньги на счёт в банке» видны два самостоятельных слова: предлог на и существительное счёт. Здесь можно задать вопрос и изменить форму слова, поэтому написание остаётся раздельным.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помогает выбрать правильное написание
</a:t>
            </a:r>
            <a:endParaRPr lang="en-US" sz="2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5 класса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слышат похожие формы и пишут их по памяти: в течении, в следствии, из за. Ошибка часто возникает уже при первом быстром чтении задания.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спешка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письма внимание уходит на содержание, а не на состав слова. Из-за этого легко пропустить дефис, слитное написание или нужную букву в окончании.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проверка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сомнительную форму с известным примером, ошибка становится заметной. Смысл предложения подсказывает правильный вариант и помогает запомнить правило.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060774"/>
            <a:ext cx="3950100" cy="14580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примеры к теме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и неверные формы и определите, что помогает проверить написание.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Сомнительные формы проверяются по смыслу и по тому, одно это слово или сочетание слов. Так легче отличить правильное написание от ошибочного.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языка; учебные примеры по теме предлогов
</a:t>
            </a:r>
            <a:endParaRPr lang="en-US" sz="6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 предлогами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в связи с, по мере, в отличие от часто встречаются в учебных текстах. Они помогают точно передать причину, сравнение или зависимость между явлениями.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 течение, в продолжение и по причине пишутся раздельно. Их лучше запоминать как готовые обороты, потому что они часто используются для обозначения времени и основания действия.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за счёт показывает, что одно действие становится возможным благодаря другому. В речи оно помогает коротко и ясно объяснить, откуда берётся результат или польза.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нельзя писать наугад: важно узнавать их по смыслу и по составу. Тогда письменная речь становится точной, а ошибки в орфографии встречаются реже.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написаний в теме больше всего
</a:t>
            </a:r>
            <a:endParaRPr lang="en-US" sz="30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легче запомнить, если видеть их в примерах из учебника и собственных предложениях.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встречается чаще всего, поэтому именно оно требует особого внимания при проверке. Слитные и дефисные формы нужно запомнить как исключения.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по теме «Правописание предлогов»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самопроверки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смотрю, есть ли у слова самостоятельный смысл в предложении. Если оно называет предмет или признак, это может быть не предлог.
</a:t>
            </a:r>
            <a:endParaRPr lang="en-US" sz="1113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Сверяю с 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смысла и состава слова выбираю написание: слитно, раздельно или через дефис. Затем обязательно читаю предложение ещё раз.
</a:t>
            </a:r>
            <a:endParaRPr lang="en-US" sz="1115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Пробую вставить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частями можно добавить другое слово, передо мной, скорее всего, сочетание слов. Для предлога такая вставка обычно невозможна.
</a:t>
            </a:r>
            <a:endParaRPr lang="en-US" sz="11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школьной речи и на письме
</a:t>
            </a:r>
            <a:endParaRPr lang="en-US" sz="348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строить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 показывают, где, когда и почему происходит действие. Благодаря им фраза становится понятной, а смысл — точным и ясным.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писать их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или учебнике правильное написание предлогов делает текст аккуратным. Это особенно важно в работах, где нужно писать без лишних ошибок и исправлений.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написания
</a:t>
            </a:r>
            <a:endParaRPr lang="en-US" sz="22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сомнительного предлога в предложении
</a:t>
            </a:r>
            <a:endParaRPr lang="en-US" sz="9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 будущее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предлогов легче всего выбрать через смысл, состав слова и правило. Если тренироваться на примерах вроде в течение, вследствие, насчёт и из-за, ошибок будет заметно меньше.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2026-05-22T11:26:03Z</dcterms:created>
  <dcterms:modified xsi:type="dcterms:W3CDTF">2026-05-22T11:26:03Z</dcterms:modified>
</cp:coreProperties>
</file>