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Сладков «Они и мы»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о соседстве человека и лесного мира, где важно замечать каждую деталь.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Сладков — писатель о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Сладков писал о птицах, зверях и лесных тайнах так, будто сам стоял рядом с ними. Он умел точно наблюдать и просто рассказывать о том, что видит в природе.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книга называется «Они и мы»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сразу показывает два мира: людей и животных. Сладков напоминает, что они живут рядом, делят один общий дом и влияют друг на друга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нет строгой границы между «чужими» и «своими». В лесу человек — не хозяин, а сосед, которому нужно замечать жизнь вокруг и относиться к ней бережно.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напоминает книга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 каждого лесного жителя есть свои привычки, заботы и способы выживания. Природа живёт по своим правилам, и их нельзя нарушать без последствий.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Человек должен вести себя осторожно и тихо, чтобы не мешать живому миру. Доброе отношение к природе начинается с внимательного и аккуратного поведения.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Птицы ищут корм, звери прячутся и защищаются, а маленькие насекомые тоже заняты важным делом. В лесу нет пустяков — всё связано между собой.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Сладкова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Сладков пишет коротко и очень точно. Его слова легко представить: шорох в траве, след на земле, вспорхнувшая птица — и картина сразу оживает.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этого чтение похоже на маленькое открытие. Каждая фраза звучит просто, но за ней стоит наблюдение, которое помогает лучше понять лес и его жителей.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81" y="3234319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общий дом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каждый житель ищет своё безопасное место. Деревья, кусты и трава помогают зверям и птицам прятаться, отдыхать и растить потомство.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даёт корм в разное время и в разных местах. Одни находят семена, другие — насекомых, третьи — ягоды или молодые побеги.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звери и насекомые живут рядом, но не мешают друг другу, если человек не нарушает их спокойствие. У каждого есть своё место и дело.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жизни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маленькая ветка, отпечаток лапы или тихий шорох подсказывают, кто побывал рядом. Внимательный читатель учится видеть лес не глазами туриста, а глазами наблюдателя.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книге особенно ценится умение смотреть внимательно. Отпечаток лапы или шорох в траве может рассказать о лесном жителе больше, чем длинное объяснение.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Сладков учит не спешить и замечать мелочи. Тогда становится понятно, что в природе всё связано, а самая маленькая деталь часто оказывается самой важной.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 — важное качество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звери: рядом, но не одинаково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Человек умеет строить дома, говорить и менять окружающий мир. Поэтому на нём лежит особая ответственность за всё живое вокруг.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Люди могут понимать природу и помогать ей. Для этого важно не мешать лесным жителям и не тревожить их без причины.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Животные живут по законам природы. Им нужны тишина, свобода и спокойствие, чтобы искать пищу, прятаться и заботиться о себе.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Сладков показывает: быть рядом с животными — значит уважать их жизнь. Тогда соседство становится добрым и безопасным для всех.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в рассказе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звери и птицы в книге ведут себя очень серьёзно, а человеку это кажется забавным. От этого рассказ становится тёплым и особенно живым.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юмор не обижает животных, а помогает лучше запомнить их повадки. Читатель улыбается и одновременно внимательнее смотрит на лесных жителей.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 о животных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Книга показывает, как животные прячутся, защищаются и находят пищу. Эти сведения поданы через живые сцены, а не как сухие правила.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 текста видно, что звери и птицы умеют подавать сигналы друг другу. Их движения, голоса и поведение помогают выживать в природе.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Сладков учит узнавать животных по следам и привычкам. После чтения хочется самому стать внимательнее и проверить, кто оставил след на тропинке.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4625" y="3189800"/>
            <a:ext cx="6121200" cy="255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помогает услышать, как шуршит трава и как переговариваются птицы. Тогда человек замечает то, что в шуме осталось бы скрытым, и не мешает лесным жителям.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661300" y="440975"/>
            <a:ext cx="7959300" cy="201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лесу важна тишина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2044475" y="6862825"/>
            <a:ext cx="6121200" cy="255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говорить громко и топать, звери настораживаются и уходят. Сладков напоминает: в лесу нужно быть осторожным, внимательным и уважать чужой покой.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книга воспитывает любознательность. Школьник учится замечать следы, слушать звуки леса и радоваться открытиям, которые дарит внимательное наблюдение.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понять, что доброта к природе начинается с простых поступков. Достаточно не пугать животных, не тревожить гнёзда и не вредить растительности.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напоминает, что в лесу нельзя шуметь, ломать ветки и оставлять мусор. Каждое неосторожное действие сразу отражается на живых обитателях.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учит смотреть на природу не мимоходом, а внимательно. Из маленькой детали можно узнать о жизни зверя или птицы больше, чем из долгих объяснений.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книга школьника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в движении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Сладкова птица не выглядит случайной тенью в небе. Она ищет корм, тревожно прислушивается и подаёт знак своим. По её полёту и голосу читатель понимает, что в лесу всё время идёт своя жизнь.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Зверь на своей тропе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Зверь у писателя занят важным делом: прячется, настораживается, выходит к корму или спешит в укрытие. Даже короткое движение лапы или след на земле уже рассказывает о нём целую историю, если смотреть внимательно.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След, который многое говорит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тексте достаточно одного следа, чтобы ожил целый лесной эпизод. По отпечатку на земле, шороху в траве и едва заметному движению можно догадаться, кто был рядом и что он делал.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Наблюдения, которые оживляют лес
</a:t>
            </a:r>
            <a:endParaRPr lang="en-US" sz="5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 отделён от природы: ему нужен чистый воздух, вода, лес и тишина. Если живому миру тяжело, это рано или поздно чувствуют и люди.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 связаны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Сладков показывает, что забота о лесу нужна не только зверям и птицам. Бережное отношение помогает сохранить место, где человеку тоже хорошо жить и отдыхать.
</a:t>
            </a:r>
            <a:endParaRPr lang="en-US" sz="2792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каждое аккуратное действие важно. Не вредить природе — значит думать о собственном будущем и о мире, в котором живут все рядом.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наблюдения — большие открытия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заметить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построен из коротких наблюдений, как из маленьких лесных находок. Сначала читатель видит деталь, а потом сам делает простой и точный вывод.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понять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построение делает чтение лёгким и живым. Каждая часть добавляет новое открытие и помогает представить лесных жителей рядом с человеком.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9274" y="2406849"/>
            <a:ext cx="427500" cy="42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2974" y="4014434"/>
            <a:ext cx="440100" cy="3520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89274" y="5546599"/>
            <a:ext cx="427500" cy="42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2974" y="7134624"/>
            <a:ext cx="440100" cy="391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82974" y="8704499"/>
            <a:ext cx="440100" cy="391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рассказа
</a:t>
            </a:r>
            <a:endParaRPr lang="en-US" sz="5000" dirty="0"/>
          </a:p>
        </p:txBody>
      </p:sp>
      <p:sp>
        <p:nvSpPr>
          <p:cNvPr id="14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15" name="Text 2"/>
          <p:cNvSpPr txBox="1"/>
          <p:nvPr/>
        </p:nvSpPr>
        <p:spPr>
          <a:xfrm>
            <a:off x="2956950" y="2134375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умение смотреть внимательно и замечать то, что обычно ускользает. Благодаря наблюдению лес перестаёт быть просто фоном и становится живым миром.
</a:t>
            </a:r>
            <a:endParaRPr lang="en-US" sz="2800" dirty="0"/>
          </a:p>
        </p:txBody>
      </p:sp>
      <p:sp>
        <p:nvSpPr>
          <p:cNvPr id="16" name="Text 3"/>
          <p:cNvSpPr txBox="1"/>
          <p:nvPr/>
        </p:nvSpPr>
        <p:spPr>
          <a:xfrm>
            <a:off x="2956950" y="3704250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помогает понять, кто проходил рядом и что происходило в лесу. Одна маленькая отметка на земле может рассказать очень многое внимательному читателю.
</a:t>
            </a:r>
            <a:endParaRPr lang="en-US" sz="2800" dirty="0"/>
          </a:p>
        </p:txBody>
      </p:sp>
      <p:sp>
        <p:nvSpPr>
          <p:cNvPr id="17" name="Text 4"/>
          <p:cNvSpPr txBox="1"/>
          <p:nvPr/>
        </p:nvSpPr>
        <p:spPr>
          <a:xfrm>
            <a:off x="2956950" y="5274125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Повадки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называются привычные действия животных: как они ищут пищу, прячутся и защищаются. По повадкам легко узнать характер лесного жителя.
</a:t>
            </a:r>
            <a:endParaRPr lang="en-US" sz="2800" dirty="0"/>
          </a:p>
        </p:txBody>
      </p:sp>
      <p:sp>
        <p:nvSpPr>
          <p:cNvPr id="18" name="Text 5"/>
          <p:cNvSpPr txBox="1"/>
          <p:nvPr/>
        </p:nvSpPr>
        <p:spPr>
          <a:xfrm>
            <a:off x="2956950" y="6844000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нужна и человеку, и животным. Она помогает не спугнуть лесных жителей, не нарушить их покой и самому увидеть больше.
</a:t>
            </a:r>
            <a:endParaRPr lang="en-US" sz="2800" dirty="0"/>
          </a:p>
        </p:txBody>
      </p:sp>
      <p:sp>
        <p:nvSpPr>
          <p:cNvPr id="19" name="Text 6"/>
          <p:cNvSpPr txBox="1"/>
          <p:nvPr/>
        </p:nvSpPr>
        <p:spPr>
          <a:xfrm>
            <a:off x="2956950" y="8413875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Бережность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доброжелательное отношение к живому миру. Бережность выражается в простых делах: не ломать, не мусорить, не тревожить и не вредить.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природы входит в лес тихо и внимательно. Он не ломает ветки, не трогает гнёзда и старается сначала услышать, а потом уже действовать.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человек умеет ждать и наблюдать без спешки. Он радуется каждому открытию и понимает, что красота леса любит тишину и уважение.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ведёт себя друг природы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рассказ остаётся в памяти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встреча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сразу попадает в живой лес, где всё движется и звучит. Короткие наблюдения делают картину ясной и близкой.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смотреть внимательнее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хочется самому выйти на тропинку и прислушаться к природе. Рассказ оставляет тёплое чувство и любопытство к лесу.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мелкая примета — след, шорох или взмах крыла — вдруг открывает целую историю. Именно такие детали особенно запоминаются.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книга важна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люди по-прежнему ходят в лес, и им важно помнить, что рядом живут птицы, звери и насекомые. Книга учит быть аккуратным гостем в их доме.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напоминает, что бережное отношение к природе начинается с простых дел. Не шуметь, не мусорить и не ломать — такие правила нужны и детям, и взрослым.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— не чужая, а своя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«Они и мы» напоминает: животные и птицы живут рядом с человеком, а не отдельно от него. Книга учит видеть, уважать и беречь общий дом.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2026-05-24T05:53:05Z</dcterms:created>
  <dcterms:modified xsi:type="dcterms:W3CDTF">2026-05-24T05:53:05Z</dcterms:modified>
</cp:coreProperties>
</file>