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 и Молдавия: соседи на карте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страны с общей границей: от масштабов Украины до «земли винограда» Молдавии — по карте и фактам.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значение соседства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 лежит между странами Центральной и Восточной Европы и имеет выход к Чёрному и Азовскому морям. Молдавия между Румынией и Украиной не выходит к морю, поэтому опирается на сухопутные и речные связи.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 на четырёх «полосах»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тянутся смешанные леса, в центре — лесостепь, а юг связан со степями. На западе выделяются горы Карпат. Такое разнообразие влияет и на ландшафты, и на то, как расселяются люди.
</a:t>
            </a:r>
            <a:endParaRPr lang="en-US" sz="916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 и море как «коридоры»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Днепр связывает разные регионы и играет важную роль в хозяйстве. Участок Дуная рядом с юго-западом дополняет речные пути. Чёрное море даёт морское сообщение и возможности для торговли.
</a:t>
            </a:r>
            <a:endParaRPr lang="en-US" sz="835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— богатство для сельского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чернозёмы занимают большие площади и поддерживают сельское хозяйство. Поэтому здесь выращивают разнообразные культуры. Природные условия напрямую отражаются на экономике и продовольственном значении региона.
</a:t>
            </a:r>
            <a:endParaRPr lang="en-US" sz="752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Украина: крупная территория и разнообразная природа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Украины и Молдавии по основным показателям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заметны уже на уровне территории, населения и природных условий.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Страны-соседи заметно различаются масштабом и природой, что отражается на ресурсах и хозяйственной специализации.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Молдавия: небольшая страна с сильным сельским хозяйством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Молдавии около 33,8 тыс. км², территория вытянута с севера на юг. Компактные размеры делают транспорт и сельские районы особенно тесно связанными между собой.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в основном равнинный и холмистый. Крупные реки Днестр и Прут помогают снабжению водой и формируют природные условия для земледелия.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умеренно континентальный: тёплое лето и сравнительно мягкая зима. Такие условия поддерживают выращивание разнообразных культур без резких погодных скачков.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играет ключевую роль в экономике: виноград, яблоки, сливы, овощи, кукуруза и пшеница. Виноградарство и виноделие — узнаваемая традиция.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формировались Украина и Молдавия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историческая последовательность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65125"/>
            <a:ext cx="603375" cy="48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5455" y="2065125"/>
            <a:ext cx="603375" cy="48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228" y="3677070"/>
            <a:ext cx="473547" cy="54119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4576" y="3677070"/>
            <a:ext cx="541197" cy="5411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7949" y="3700823"/>
            <a:ext cx="555401" cy="49369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Население, языки и культурная близость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1225077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языки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Украине государственный язык — украинский, в Молдавии — румынский. Эти различия важны для образования и официальных документов, но общение между людьми остаётся возможным.
</a:t>
            </a:r>
            <a:endParaRPr lang="en-US" sz="1291" dirty="0"/>
          </a:p>
        </p:txBody>
      </p:sp>
      <p:sp>
        <p:nvSpPr>
          <p:cNvPr id="12" name="Text 3"/>
          <p:cNvSpPr txBox="1"/>
          <p:nvPr/>
        </p:nvSpPr>
        <p:spPr>
          <a:xfrm>
            <a:off x="5135232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объединяют разные этнические группы: русских, украинцев, молдаван, гагаузов, болгар, венгров и другие народы. От этого меняются традиции в разных регионах.
</a:t>
            </a:r>
            <a:endParaRPr lang="en-US" sz="1374" dirty="0"/>
          </a:p>
        </p:txBody>
      </p:sp>
      <p:sp>
        <p:nvSpPr>
          <p:cNvPr id="13" name="Text 4"/>
          <p:cNvSpPr txBox="1"/>
          <p:nvPr/>
        </p:nvSpPr>
        <p:spPr>
          <a:xfrm>
            <a:off x="116705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бытовые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культуре заметны похожие черты: традиционные блюда, семейные праздники и уважение к местным обычаям. Многие встречи связаны с домашней кухней и сезонными делами.
</a:t>
            </a:r>
            <a:endParaRPr lang="en-US" sz="1088" dirty="0"/>
          </a:p>
        </p:txBody>
      </p:sp>
      <p:sp>
        <p:nvSpPr>
          <p:cNvPr id="14" name="Text 5"/>
          <p:cNvSpPr txBox="1"/>
          <p:nvPr/>
        </p:nvSpPr>
        <p:spPr>
          <a:xfrm>
            <a:off x="3807529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и песни отражают историю и характер местных сообществ. Они звучат на фестивалях и в семейных торжествах, помогая передавать традиции дальше.
</a:t>
            </a:r>
            <a:endParaRPr lang="en-US" sz="1189" dirty="0"/>
          </a:p>
        </p:txBody>
      </p:sp>
      <p:sp>
        <p:nvSpPr>
          <p:cNvPr id="15" name="Text 6"/>
          <p:cNvSpPr txBox="1"/>
          <p:nvPr/>
        </p:nvSpPr>
        <p:spPr>
          <a:xfrm>
            <a:off x="644800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Сельский уклад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отдельных регионах сохраняется сельский уклад жизни: привязка к земле и ремёслам. Такая близость к природе поддерживает похожий ритм будней у разных народов.
</a:t>
            </a:r>
            <a:endParaRPr lang="en-US" sz="12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двух стран: основные отрасли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Украине сильнее представлены металлургия и машиностроение, а в Молдавии заметна пищевая промышленность и роль виноделия. Обе экономики зависят от внешней торговли.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показывает: для Молдавии сельское хозяйство значимее, а для Украины отрасли промышленности и смежные услуги играют более заметную роль.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учебное сопоставление по направлениям отраслей (точные доли в источнике не указаны)
</a:t>
            </a:r>
            <a:endParaRPr lang="en-US" sz="106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и Кишинёв: столицы с разным масштабом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на Днепре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расположен на реке Днепр и считается одним из древнейших городов Восточной Европы. В городе сочетаются исторические памятники, современные кварталы, мосты и крупные транспортные узлы.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Кишинёв — компактная столица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Кишинёв — столица Молдавии. Город более компактный: здесь больше парков, широких улиц, административных зданий и жилых районов советского периода. Обе столицы выступают центрами политики, экономики и культуры.
</a:t>
            </a:r>
            <a:endParaRPr lang="en-US" sz="139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 имеет выход к Чёрному морю и активно использует крупные порты — среди них Одесса, Черноморск и Южный. Морской транспорт помогает вывозить зерно, металлы и промышленную продукцию.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Молдавии нет морского побережья, поэтому важным становится участок реки Дунай. Он связан с международными маршрутами через порт Джурджулешты и речную логистику.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 речные пути в хозяйстве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для Украины, и для Молдавии речные и морские пути остаются опорой торговли. Они помогают доставлять товары быстрее и удобнее, чем только сухопутная перевозка.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" y="1549097"/>
            <a:ext cx="8073174" cy="1935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столицы в числах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 и Молдавия различаются по масштабу, но обе страны опираются на свои столицы как на политические, экономические и культурные центры.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население и территория, тем шире сеть крупных городов; в обеих странах заметна роль столицы как главного центра притяжения.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демографические данные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 Европейским союзом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на углубление сотрудничества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 и Молдавия последовательно выбрали стратегию более тесных отношений с Европейским союзом, связывая её с реформами, развитием торговли и повышением устойчивости экономики.
</a:t>
            </a:r>
            <a:endParaRPr lang="en-US" sz="1408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Соглашение об ассоциации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подписали Соглашения об ассоциации с ЕС. Это стало рамкой для преобразований в государственном управлении, правовой системе и экономических правилах.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развитие торговли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фокусе — реформы и сближение стандартов, которые помогают расширять деловые связи, налаживать обмен товарами и услугами и повышать доверие партнёров.
</a:t>
            </a:r>
            <a:endParaRPr lang="en-US" sz="1482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кандидатов (2022)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2022 году обеим странам был предоставлен статус кандидатов в ЕС. Это отражает стремление к безопасности, укреплению политической самостоятельности и долгосрочной интеграции.
</a:t>
            </a:r>
            <a:endParaRPr lang="en-US" sz="141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природные зоны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Украине разнообразие рельефа и широт даёт несколько природных зон, а в Молдавии ведущую роль играет умеренно континентальный режим с тёплым и более сухим летом.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условия поддерживают отличающиеся специализации: от лесов и степей в Украине до аграрной направленности в Молдавии с упором на садово-виноградные культуры.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географические описания природных зон и климатических условий (актуальная справочная информация)
</a:t>
            </a:r>
            <a:endParaRPr lang="en-US" sz="10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испытания XX–XXI веков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1085" y="1878209"/>
            <a:ext cx="2425016" cy="1057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и Вторая мировые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 и Молдавия пережили тяжёлые последствия войн, которые меняли жизнь людей, хозяйство и состав населения, а также повлияли на дальнейшие политические решения в регионе.
</a:t>
            </a:r>
            <a:endParaRPr lang="en-US" sz="1220" dirty="0"/>
          </a:p>
        </p:txBody>
      </p:sp>
      <p:sp>
        <p:nvSpPr>
          <p:cNvPr id="11" name="Text 3"/>
          <p:cNvSpPr txBox="1"/>
          <p:nvPr/>
        </p:nvSpPr>
        <p:spPr>
          <a:xfrm>
            <a:off x="4356784" y="1878209"/>
            <a:ext cx="2425016" cy="1057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период и смена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территории обеих стран неоднократно включались в разные государственные рамки. Советский период сопровождался перестройкой экономики и переселениями, оставившими след в культуре и инфраструктуре.
</a:t>
            </a:r>
            <a:endParaRPr lang="en-US" sz="1121" dirty="0"/>
          </a:p>
        </p:txBody>
      </p:sp>
      <p:sp>
        <p:nvSpPr>
          <p:cNvPr id="12" name="Text 4"/>
          <p:cNvSpPr txBox="1"/>
          <p:nvPr/>
        </p:nvSpPr>
        <p:spPr>
          <a:xfrm>
            <a:off x="1318388" y="3640334"/>
            <a:ext cx="2425016" cy="1057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СССР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СССР менялись государственные границы и правила жизни, усиливались вопросы безопасности. Экономика сталкивалась с трудностями перехода к новым формам управления и внешних связей.
</a:t>
            </a:r>
            <a:endParaRPr lang="en-US" sz="1261" dirty="0"/>
          </a:p>
        </p:txBody>
      </p:sp>
      <p:sp>
        <p:nvSpPr>
          <p:cNvPr id="13" name="Text 5"/>
          <p:cNvSpPr txBox="1"/>
          <p:nvPr/>
        </p:nvSpPr>
        <p:spPr>
          <a:xfrm>
            <a:off x="5014088" y="3640334"/>
            <a:ext cx="2425016" cy="1057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2014 и 2022 (Украина), начало 1990-х (Приднестровье)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 столкнулась с серьёзными политическими и военными событиями с 2014 года, а в 2022 году началось полномасштабное вторжение. В Молдавии конфликт в Приднестровье развернулся в начале 1990-х.
</a:t>
            </a:r>
            <a:endParaRPr lang="en-US" sz="10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люди, товары и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Соседнее положение → транспортные направления → торговля и миграция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982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Приднестровье: особый регион Молдавии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5300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статус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Приднестровье находится на левом берегу Днестра и имеет непризнанный международный статус. Конфликт вокруг региона возник после распада СССР в начале 1990-х годов. На территории действуют собственные органы власти и отдельные экономические связи.
</a:t>
            </a:r>
            <a:endParaRPr lang="en-US" sz="1303" dirty="0"/>
          </a:p>
        </p:txBody>
      </p:sp>
      <p:sp>
        <p:nvSpPr>
          <p:cNvPr id="7" name="Text 3"/>
          <p:cNvSpPr txBox="1"/>
          <p:nvPr/>
        </p:nvSpPr>
        <p:spPr>
          <a:xfrm>
            <a:off x="6224341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безопасности и политики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положение Приднестровья заметно влияет на безопасность Молдавии, а также на её внутреннюю политику. Вопрос региона отражается и в международных отношениях, поскольку требует учёта интересов соседей.
</a:t>
            </a:r>
            <a:endParaRPr lang="en-US" sz="131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экспортные культуры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 опирается на зерновые и подсолнечное масло, а Молдавия делает акцент на винограде, вине, фруктах, овощах и орехах.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обеих стран аграрный сектор занимает важное место, но специализация различается: Украина — на зерне и масличных, Молдавия — на садоводстве и винодельческой традиции.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характеристик сельскохозяйственной специализации (справочные описания)
</a:t>
            </a:r>
            <a:endParaRPr lang="en-US" sz="10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067" y="517238"/>
            <a:ext cx="376490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8727" y="550934"/>
            <a:ext cx="386371" cy="30909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067" y="2679413"/>
            <a:ext cx="376490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8727" y="2695937"/>
            <a:ext cx="386371" cy="34344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38543" y="2679413"/>
            <a:ext cx="329428" cy="37649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93549" y="412954"/>
            <a:ext cx="3287692" cy="2060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спорт и национальные символы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и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Украине и Молдавии популярны традиционные мотивы и семейные праздники, которые объединяют поколения. Часто звучат песни и инструментальные мелодии, связанные с местными обрядами.
</a:t>
            </a:r>
            <a:endParaRPr lang="en-US" sz="1276" dirty="0"/>
          </a:p>
        </p:txBody>
      </p:sp>
      <p:sp>
        <p:nvSpPr>
          <p:cNvPr id="16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костюмы и орнаменты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одежда помогает сохранять культурную память. Узоры, расцветки и особенности кроя отражают региональные различия и часто встречаются на фестивалях и в праздники.
</a:t>
            </a:r>
            <a:endParaRPr lang="en-US" sz="1378" dirty="0"/>
          </a:p>
        </p:txBody>
      </p:sp>
      <p:sp>
        <p:nvSpPr>
          <p:cNvPr id="17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виды 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обеих странах любят футбол, борьбу и лёгкую атлетику. Спорт помогает развивать командный дух и даёт площадку для участия школьников и молодёжи.
</a:t>
            </a:r>
            <a:endParaRPr lang="en-US" sz="1409" dirty="0"/>
          </a:p>
        </p:txBody>
      </p:sp>
      <p:sp>
        <p:nvSpPr>
          <p:cNvPr id="18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и живая идентичность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Фестивали, ярмарки и культурные программы поддерживают узнаваемый образ каждой страны. Такие события показывают, как музыка, кухня и семейные традиции остаются частью повседневной жизни.
</a:t>
            </a:r>
            <a:endParaRPr lang="en-US" sz="1274" dirty="0"/>
          </a:p>
        </p:txBody>
      </p:sp>
      <p:sp>
        <p:nvSpPr>
          <p:cNvPr id="19" name="Text 6"/>
          <p:cNvSpPr txBox="1"/>
          <p:nvPr/>
        </p:nvSpPr>
        <p:spPr>
          <a:xfrm>
            <a:off x="1610072" y="3134990"/>
            <a:ext cx="21234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Украины значимы трезубец и вышиванка, а также традиция кобзарства. Для Молдавии символами нередко называют виноградную лозу и орнаменты, связанные с виноделием.
</a:t>
            </a:r>
            <a:endParaRPr lang="en-US" sz="139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701443"/>
            <a:ext cx="4750071" cy="24099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сходства и различия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связаны соседством и общими историческими этапами, но отличаются масштабом, природой и хозяйственной специализацией. Это хорошо видно по ключевым признакам, которые определяют повседневность.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создают общую «основу», а различия в природных условиях и экономике определяют разные приоритеты развития и сотрудничества.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географических и исторических данных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двух соседей в современной 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Украина и Молдавия связаны общей границей и историей, а их разный масштаб и природные ресурсы формируют разные экономики. Дальнейшее развитие зависит от безопасности, реформ и международных связей.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2026-05-11T22:39:26Z</dcterms:created>
  <dcterms:modified xsi:type="dcterms:W3CDTF">2026-05-11T22:39:26Z</dcterms:modified>
</cp:coreProperties>
</file>