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Древней Руси к единой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земли Руси стали одной большой страной: города, князья, вера и мужество людей.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русских земель к единству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на огромной территории жили разные племена и города. Потом они начали объединяться, спорить, делиться и снова собираться вместе. Так шаг за шагом рождалась единая страна, которую мы знаем сегодня.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важные города Руси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 Новгород
</a:t>
            </a:r>
            <a:pPr algn="l" indent="0" marL="0">
              <a:lnSpc>
                <a:spcPct val="90000"/>
              </a:lnSpc>
              <a:buNone/>
            </a:pPr>
            <a:r>
              <a:rPr lang="en-US" sz="59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 Новгород были крупными центрами Древней Руси. Здесь жили князья, ремесленники и купцы, а на улицах кипела жизнь. Города помогали землям обмениваться новостями и товарами.
</a:t>
            </a:r>
            <a:endParaRPr lang="en-US" sz="1195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стены и торги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городов стояли крепкие деревянные стены. Внутри были княжеские дворы, мастерские и шумные торги, где люди покупали всё нужное для жизни и работы.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 дороги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рекам ходили ладьи с хлебом, мехами и другими товарами. В те времена вода была настоящей дорогой, потому что по ней было удобнее и быстрее перевозить груз.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Князь, дружина и порядок в земле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правит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управлял землёй, решал важные дела и собирал дань. От его мудрости зависели порядок в городе, безопасность людей и сила всей земли.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защищает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была княжеской опорой. Воины охраняли город, сопровождали князя в походах и помогали отстаивать землю, если появлялась опасность.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князья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Руси особенно известны Олег, Игорь, Владимир и Ярослав Мудрый. При них росли города, укреплялась власть и появлялись первые законы.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землями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князьям русские земли не жили совсем поодиночке. Между городами становилось больше связей, а люди чаще ощущали, что они часть одного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988 года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Руси жили люди с разными обычаями и верованиями. Стране нужна была общая духовная опора, чтобы земли крепче держались вместе.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 строить храмы, переписывать книги и учить письменность. Общая вера помогала людям чувствовать себя частью одного народа.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крестил Русь. Это стало важным событием для всей страны и изменило жизнь людей в городах и селах.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Русь разделилась на княжества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Русь разделилась на княжества
</a:t>
            </a:r>
            <a:endParaRPr lang="en-US" sz="2473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единая власть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сильных князей стало труднее управлять огромной страной из одного центра. Земли постепенно стали жить отдельно и выбирать своих правителей.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между князьями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княжество заботилось о себе и нередко спорило с соседями. Из-за этого русские земли тратили силы не только на дела, но и на разногласия.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защищаться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земли были разделены, врагам было проще нападать. Без общего согласия княжествам было сложнее быстро помочь друг другу и встать на защиту всей Руси.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единству русских земель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менялась Русь: от раздробленности к сильному государству.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5" y="1716712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60474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города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 веке монголы напали на Русь, и многие города были сильно разорены. Людям пришлось пережить тяжёлые потери и начинать жизнь почти заново.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родной земли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беду, русские земли не исчезли. Люди старались защищать свои дома, беречь близких и поддерживать друг друга в трудные времена.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выносливость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страшных разрушений люди продолжали пахать землю, строить и чинить то, что было сломано. Их труд помогал земле жить дальше и не сдаваться.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будущее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— люди не потеряли надежду. Они верили, что трудные времена пройдут, а русские земли снова станут крепкими и сильными.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Монгольское нашествие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Москва стала главным городом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стояла на реках и торговых путях. Это помогало городу расти, принимать гостей и быстро обмениваться товарами с другими землями.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князья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князья умели договариваться, защищать город и действовать терпеливо. Благодаря этому Москва постепенно становилась всё заметнее среди других городов.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земель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Москве присоединялись соседние земли, а вокруг неё укреплялась власть. Город превращался в центр, куда всё чаще обращались за помощью и решением важных дел.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объединения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Москва стала местом, где русские земли снова тянулись друг к другу. Именно здесь рождалась новая сила будущей единой страны.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Князь, который умел наводить порядок
</a:t>
            </a:r>
            <a:pPr algn="l" indent="0" marL="0">
              <a:lnSpc>
                <a:spcPct val="90000"/>
              </a:lnSpc>
              <a:buNone/>
            </a:pPr>
            <a:r>
              <a:rPr lang="en-US" sz="42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 заботился о спокойствии в городе и вокруг него. При нём Москва стала надёжнее и богаче. Люди чувствовали, что здесь можно жить и работать без лишнего страха, а княжеская власть становилась заметнее.
</a:t>
            </a:r>
            <a:endParaRPr lang="en-US" sz="1016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крепнет день за днём
</a:t>
            </a:r>
            <a:pPr algn="l" indent="0" marL="0">
              <a:lnSpc>
                <a:spcPct val="90000"/>
              </a:lnSpc>
              <a:buNone/>
            </a:pPr>
            <a:r>
              <a:rPr lang="en-US" sz="43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укрепляли, строили новые стены и следили за порядком. Кремль постепенно превращался в защищённое сердце Москвы. Вокруг него кипела жизнь: трудились мастера, приходили купцы и решались важные дела.
</a:t>
            </a:r>
            <a:endParaRPr lang="en-US" sz="1036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тянутся к Москве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Калите Москва начала собирать вокруг себя соседние земли. Это был не быстрый путь, а спокойная и упорная работа. Но именно она сделала Москву главным центром русских земель.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 и рост Москвы
</a:t>
            </a:r>
            <a:endParaRPr lang="en-US" sz="29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Донской и Куликовская битва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Собрались 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1380 году русские войска пришли на Куликово поле не поодиночке, а общими силами. Это показало, что даже сильному врагу можно противостоять, если держаться вместе.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Донской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войска стоял князь Дмитрий Донской. Он сумел организовать дружины, вселить в людей уверенность и повести их в важную битву за родную землю.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 надежда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войском Мамая стала очень важной для Руси. Она не сняла всех трудностей сразу, но дала людям надежду и веру в собственные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34783"/>
            <a:ext cx="694376" cy="6172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097" y="1898588"/>
            <a:ext cx="689613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власть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III Москва стала главным центром русских земель. Князь укреплял власть, собирал вокруг Москвы разные земли и добивался порядка в государстве.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зависимости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1480 году закончилось ордынское иго. Русские земли стали свободнее, а власть московского князя заметно окрепла. Для людей это было важным переломом.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титул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называл себя государем всея Руси. Эти слова показывали, что он считал себя правителем объединённой страны, а не только одного города.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Двуглавый орёл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появился двуглавый орёл — новый символ власти. Он напоминал о силе государства и о том, что Русь становится единой.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— государь всея Руси
</a:t>
            </a:r>
            <a:endParaRPr lang="en-US" sz="2798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— государь всея Руси
</a:t>
            </a:r>
            <a:endParaRPr lang="en-US" sz="27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— сердце страны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над рекой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стоял на высоком месте и надёжно защищал город. Его стены и башни были видны издалека, а рядом шумела Москва-река. Отсюда удобно было следить за дорогами и защищать жителей.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принимали решения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Кремля жили правители и работали люди, которые помогали управлять страной. Здесь обсуждали важные дела, встречали послов и решали, как хранить порядок в землях Руси.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и мастерство
</a:t>
            </a:r>
            <a:pPr algn="ctr" indent="0" marL="0">
              <a:lnSpc>
                <a:spcPct val="90000"/>
              </a:lnSpc>
              <a:buNone/>
            </a:pPr>
            <a:r>
              <a:rPr lang="en-US" sz="42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украшали красивые соборы с золотыми куполами. Рядом трудились мастера: строили, расписывали стены, делали украшения. Так крепость становилась не только защитой, но и настоящим символом столицы.
</a:t>
            </a:r>
            <a:endParaRPr lang="en-US" sz="10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люди в едином государстве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хлеб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выращивали рожь, овёс и другие культуры, чтобы прокормить семьи. Весной и летом работа была особенно жаркой, зато осенью в домах появлялся свежий хлеб и запас на зиму.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ремёсла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трудились кузнецы, гончары, кожевники и другие мастера. Они делали полезные вещи для дома, для торговли и для защиты, а их умелые руки ценились очень высоко.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ярмарки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везли товары по дорогам и рекам, а на ярмарках шумно обменивались новостями и покупками. Там можно было увидеть ткани, посуду, соль и многое другое.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порядок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жили большие семьи, где каждый помогал друг другу. Единая власть защищала дороги и города, поэтому людям было спокойнее вести хозяйство и продавать свои товары.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 объединению земель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постепенно русские земли становились ближе друг к другу и сильнее.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Руси к России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название страны менялось, люди помнили своих князей, города и важные события. Эта память связывала поколения и помогала чувствовать себя частью одной большой земли.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язык и обычаи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разных мест говорили на похожем языке, праздновали похожие праздники и придерживались близких обычаев. Это делало жизнь в разных землях понятнее и дружелюбнее.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 родины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объединяли любовь к своей земле, уважение к труду и желание защищать свой дом. Так постепенно вырастала Россия — большая и крепкая страна.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страны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Бело-сине-красный флаг хорошо заметен на праздниках и важных событиях. Он напоминает, что у страны есть свои знаки, по которым её узнают и которыми гордятся.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с орлом
</a:t>
            </a:r>
            <a:pPr algn="l" indent="0" marL="0">
              <a:lnSpc>
                <a:spcPct val="90000"/>
              </a:lnSpc>
              <a:buNone/>
            </a:pPr>
            <a:r>
              <a:rPr lang="en-US" sz="4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России изображён двуглавый орёл. Этот знак связан с историей государства и показывает его силу, важность и связь с прошлым. Его часто можно увидеть на официальных документах.
</a:t>
            </a:r>
            <a:endParaRPr lang="en-US" sz="10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
</a:t>
            </a:r>
            <a:pPr algn="l" indent="0" marL="0">
              <a:lnSpc>
                <a:spcPct val="90000"/>
              </a:lnSpc>
              <a:buNone/>
            </a:pPr>
            <a:r>
              <a:rPr lang="en-US" sz="46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Столицей России является Москва, а её Кремль давно стал одним из самых узнаваемых образов страны. Он напоминает о времени, когда русские земли объединялись вокруг одного центра.
</a:t>
            </a:r>
            <a:endParaRPr lang="en-US" sz="1111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благодаря единству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 защита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власть помогала строить крепости и укреплять города. Людям становилось спокойнее жить, потому что у страны появлялась общая защита от врагов и набегов.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связь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земли объединялись, дороги становились безопаснее и удобнее. По ним можно было быстрее ехать, передавать вести и доставлять товары из одного города в другой.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торговли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росли, а на рынках появлялось больше товаров. Купцы могли свободнее обмениваться хлебом, тканями, металлом и другими нужными вещами, а люди — покупать то, что им нужно.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 другу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единой стране людям было легче делиться новостями, работать вместе и поддерживать соседей. Вместе трудности казались меньше, почти как тёмная тучка перед солнышком.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20141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 — начало Древней Руси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большой территории стали складываться первые русские земли и города. Началась история государства, которое потом долго росло и менялось.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47807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 — Крещение Руси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принял христианство, и общая вера стала важной частью жизни людей. В городах начали строить храмы и больше писать книги.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64256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1380 год — Куликовская битва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войска под предводительством Дмитрия Донского победили войско Мамая. Это укрепило веру людей в свои силы и в общую защиту земли.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91923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1480 год — конец ордынской зависимости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III Русь стала свободнее, а Москва собрала вокруг себя многие земли. Так усилилось единое государство.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имена и даты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единой России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Древней Руси к России был долгим, но важным. Его строили князья, воины, мастера и простые люди. Вместе они сделали страну крепче и дружнее.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2026-05-26T09:48:38Z</dcterms:created>
  <dcterms:modified xsi:type="dcterms:W3CDTF">2026-05-26T09:48:38Z</dcterms:modified>
</cp:coreProperties>
</file>