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Экстремизм, терроризм и безопасность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распознавать угрозы и действовать безопасно в современном мире.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идеи и вербовка сегодня быстро распространяются через интернет, чаты и давление группы. Поэтому школьнику важно уметь распознавать манипуляции, защищать себя и соблюдать закон.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Экстремизм: сущность и основные проявления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 — это радикальные взгляды и действия, которые разжигают ненависть, унижают достоинство людей и подрывают общественное согласие.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нему относятся призывы к вражде, оправдание насилия, распространение материалов с агрессивной идеологией и давление на права и свободы других.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экстремизма в том, что он разрушает доверие между людьми и создаёт почву для более тяжёлых правонарушений.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как форма насильственного давления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использует насилие или угрозу насилия, чтобы запугать людей и повлиять на решения власти через страх и шок.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Террористические действия всегда общественно опасны, потому что угрожают жизни, здоровью, имуществу и психологической устойчивости людей.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борьба с терроризмом требует не только силовых мер, но и профилактики, информированности и чётких правил поведения.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цель — не только причинить прямой вред, но и вызвать панику, нарушить привычную жизнь и ощущение защищённости.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9278"/>
            <a:ext cx="4663800" cy="18449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5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ФЗ №114-ФЗ «О противодействии экстремистской деятельности»; ФЗ №35-ФЗ «О противодействии терроризму»; УК РФ
</a:t>
            </a:r>
            <a:endParaRPr lang="en-US" sz="650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 и терроризм: ключевые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терроризм — наиболее опасная насильственная форма радикальной деятельности.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 шире по содержанию, а терроризм является его наиболее опасной насильственной формой и всегда связан с угрозой людям и обществу.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радикализация подростков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сначала видит в чате или канале только «интересный контент» и ощущение избранности. Затем появляются новые правила, секретность и давление не задавать лишних вопросов, что постепенно меняет его взгляды и поведение.
</a:t>
            </a:r>
            <a:endParaRPr lang="en-US" sz="798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вход в закрытую группу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подростка есть конфликт в семье, чувство ненужности или потребность в признании, агрессивное сообщество может показаться поддержкой. Радикальные сообщения подменяют доверие, обещая силу, уважение и простые ответы на сложные вопросы.
</a:t>
            </a:r>
            <a:endParaRPr lang="en-US" sz="72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одиночества к принятию чужих идей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участвует в обсуждениях и репостах, затем начинает оправдывать вражду и агрессию. В опасной среде это нередко приводит к участию в пропаганде, а иногда и к противоправным действиям.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слов к действиям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профилактике экстремизма среди подростков; актуально на 2025 год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становятся уязвимыми к манипуляции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вербовка начинается с эмоций, а не с идеологии: сначала подростка вовлекают атмосферой принятия и исключительности.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усиливает манипуляцию, потому что быстро распространяет агрессивные идеи и ослабляет критическую проверку информации.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62497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24817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62497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219" y="1320767"/>
            <a:ext cx="336787" cy="38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45750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безопасности человека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вред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Экстремистские и террористические действия могут причинить прямой вред здоровью и жизни, а также поставить под угрозу окружающих в школе, транспорте и общественных местах.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травма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стресс и чувство небезопасности часто сохраняются надолго. У подростков это может привести к тревожности, замкнутости и недоверию к людям.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Травля и давление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группы используют угрозы, унижение и групповое давление, чтобы сломать сопротивление человека и заставить его молчать или подчиняться.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данных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Анонимные каналы и закрытые чаты нередко собирают личную информацию, чтобы шантажировать, манипулировать или вовлечь человека в незаконные действия.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Мошенничество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видом помощи, «взносов» или якобы важных поручений у подростков могут требовать деньги, реквизиты или доступ к аккаунтам и переписке.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поведения при подозрительной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подозрении на опасный предмет, сообщение или угрозу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опасный контент в интернете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сигнал — призывы к насилию, оправдание жестокости и героизация террористов под видом «сильной позиции» или борьбы за справедливость.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материалы часто маскируются под мемы, музыку, игру, лозунги или шутки, чтобы снизить критичность и вызвать доверие.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Настораживают секретность, просьбы никому не рассказывать, требования срочно вступить в сообщество, перевести деньги или выполнить «задание».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контент изолирует от семьи, запрещает вопросы и обещает быструю славу или силу, это типичный признак манипуляции и риска.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информации: как не стать жертвой манипуляции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 выдаёт себя отсутствием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Ложное сообщение часто выглядит эмоционально и срочно, но не содержит автора, даты, точного источника и подтверждения из официальных каналов. Именно такие пробелы должны настораживать в первую очередь.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отличить проверенное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происхождение новости, ищите первоисточник и сравнивайте сведения в независимых СМИ. Если информацию подтверждают официальные структуры, риск манипуляции заметно снижается.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Нормы, определяющие ответственность и защиту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правовые документы и их значение для безопасности человека и общества.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 только запрещает опасные действия, но и задаёт механизм защиты общества. Нарушение норм влечёт юридические последствия и усиливает риск для окружающих.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ФЗ №114-ФЗ «О противодействии экстремистской деятельности»; ФЗ №35-ФЗ «О противодействии терроризму»; Уголовный кодекс РФ.
</a:t>
            </a:r>
            <a:endParaRPr lang="en-US" sz="666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помогает предотвратить вовлечение в опасные группы
</a:t>
            </a:r>
            <a:endParaRPr lang="en-US" sz="264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стать уязвимым из-за изоляции, конфликтов или интереса к агрессивному контенту. На этом этапе важны внимание взрослых и спокойный разговор без давления.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правила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договаривается о поведении в сети, обсуждает сомнительные сообщества и ограничивает контакт с опасными источниками. Это помогает вовремя заметить изменение взглядов и привычек.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тревожные признаки радикализации, родители и законные представители обращаются к школьному психологу и специалистам. Ранняя поддержка снижает риск правонарушений и конфликтов.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школьной профилактики и ОБЗР; актуально для 10 класса, 2025.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экстремизма и терроризма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раннее выявление рисков и понятные каналы, куда ученик может обратиться без страха и промедления.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эффективна комплексная профилактика: поддержка, обучение и контроль должны работать вместе, а не по отдельности.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система противодействия угрозам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совместную работу школы, семьи, специалистов и государства при предупреждении и пресечении опасных действий.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85904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укрепляет психологическую устойчивость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успокаиваться, замечать сильные эмоции и не принимать решения под давлением помогает подростку не втягиваться в рискованные конфликты и сохранять контроль над поведением.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 семье и школьным специалистам делает обращение за помощью естественным шагом. Когда рядом есть взрослые, легче распознать манипуляцию и отказаться от опасных предложений.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понимание своих принципов и уважение к различиям снижает влияние группы. Подросток реже поддаётся на давление, если умеет сказать «нет» и объяснить свою позицию.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занятость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творчество и кружки дают опыт успеха, общения и принадлежности без агрессии. Это снижает привлекательность закрытых сообществ, где обещают быстрый статус и ложное признание.
</a:t>
            </a:r>
            <a:endParaRPr lang="en-US" sz="12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террористические акты в разных странах показали, что одна атака способна изменить повседневную жизнь миллионов людей. После них усиливались контроль на транспорте, охрана общественных мест и международный обмен данными.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угроза стала массовой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трагедии, связанные с терроризмом, привели к повышенному вниманию к безопасности школ, вокзалов, аэропортов и мест массового пребывания людей. Общество особенно остро осознало ценность бдительности и взаимной поддержки.
</a:t>
            </a:r>
            <a:endParaRPr lang="en-US" sz="599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опыт памяти и защиты
</a:t>
            </a:r>
            <a:endParaRPr lang="en-US" sz="1098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такой эпизод оставляет не только разрушения, но и долгую психологическую травму. В ответ развиваются спецслужбы, профилактика, правовое регулирование и культура осторожности, которая нужна и взрослым, и школьникам.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государства и общества
</a:t>
            </a:r>
            <a:endParaRPr lang="en-US" sz="1264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Трагедии, которые изменили подход к безопасности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профилактических факторов в курсе ОБЗР; оценочная схема, 2025.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снижает риск вовлечения в опасные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факторы усиливают друг друга: один устойчивый навык не заменяет среду поддержки, но делает давление и манипуляцию заметно слабее.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общий уровень личных и социальных ресурсов, тем ниже вероятность принять агрессивные идеи и рискованные предложения.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личной безопасности школьника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уважение к людям и помни экстренные номера. Спокойствие, законопослушание и привычка советоваться с семьёй или учителем помогают действовать правильно в опасной ситуации.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проверяй информацию и не пересылай сообщения, в которых есть призывы к насилию, секретности или давление на срочное действие. Ошибка в сети может быстро стать общим риском.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вступай в сомнительные сообщества, не храни запрещённые материалы и не поддавайся на обещания силы, славы или денег. Если что-то вызывает тревогу, сразу обращайся к взрослому.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осознанного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 и терроризм разрушают не только жизни людей, но и доверие в обществе. Школьная безопасность строится на знаниях, праве, критическом мышлении и личной ответственности.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2026-05-21T05:51:34Z</dcterms:created>
  <dcterms:modified xsi:type="dcterms:W3CDTF">2026-05-21T05:51:34Z</dcterms:modified>
</cp:coreProperties>
</file>