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том, как один мужик двух генералов прокормил»: сатира, труд и несправедливость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показывает: когда «власть» остается без дел, а труд — без признания, мир рушится.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время создания и литературный контекст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Евграфович Салтыков-Щедрин написал сказку в 1869 году. Она входит в цикл «Сказки для детей изрядного возраста», где юмор высвечивает общественные пороки: чиновничество, несправедливость и привычку сильных жить за счет слабых. Генералы — власть без труда, мужик — трудовой народ.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одновременно сказка, сатира и почти бытовая история: необычная ситуация подана так, будто ее можно представить прямо «как в жизни». Гротеск помогает ярче увидеть, насколько герои не готовы к реальности.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иронии и нарочито смешных деталей: смешное становится способом критики. Автор как будто спрашивает: почему люди привыкли считать себя главными, если они ничего не умеют сделать сами?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сказочным сюжетом скрыта серьезная мысль: человек, оторванный от труда и навыков выживания, быстро теряет самостоятельность. Сатирический эффект усиливается тем, что беспомощность героев выглядит очевидной.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сказки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Необитаемый остров как символ испытания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 острове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необитаемом острове исчезают привычные удобства, которые раньше «обслуживались» кем-то другим. Сразу становится видно, кто умеет действовать, а кто привык только отдавать распоряжения и ждать результата.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 работает как экзамен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тревога и зависимость от природы превращают остров в испытание навыков. Даже высокое звание не спасает: без знаний, труда и практических умений простую жизнь не устроить.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030555"/>
            <a:ext cx="5426700" cy="1635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построены на резком контрасте: один делает реальную работу, другой получает чужой результат.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про богатство: он про умение жить и работать. Реальная полезность принадлежит мужику, а результатом пользуются генералы.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содержания повести М. Е. Салтыкова-Щедрина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Генералы просыпаются на острове и сначала думают не о спасении, а о привычных вещах: о завтраке и «порядке службы». Растерянность сразу показывает, что они живут по внешнему распорядку.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выясняется, что ждать помощь неоткуда, их растерянность превращается в страх. Они начинают жаловаться и требовать, хотя никакие приказы не могут заменить еду, огонь и простые действия.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подчеркивает разницу между важностью «на бумаге» и реальным умением. Привычка отдавать команды не помогает, если нужно самому справляться с трудностями.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внезапное испытание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героев: от растерянности к временному спасению за счет труда мужика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46514"/>
            <a:ext cx="251569" cy="223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детали и сатирические приемы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Генералы ведут себя так, будто пища и удобства должны появляться сами. Автор преувеличивает ситуацию, чтобы стало заметно: их «важность» не превращается в знания и умение.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словах и ожиданиях снова и снова звучит уверенность, что кто-то обязан решить проблему. Повтор делает комизм заметнее, а критику — острее: привычка командовать не работает.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темпа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быстро решает жизненные задачи практически: добывает, разводит, устраивает. Комические нелепости генералов подчеркивают зависимость сильных мира от труда простого человека.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сил и возможностей персонажей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сюжета «спасение» происходит не из-за удачи, а потому что мужик обладает нужным опытом, а генералы почти им не владеют.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сатирическую идею: практическая полезность и реальная сила принадлежат трудовому человеку, а не чиновникам.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(сравнительные оценки, отражающие смысл текста, без числовых данных оригинала)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показан как человек большой практической силы и смекалки: он находит пищу, разводит огонь, заботится о необходимых вещах для жизни. Его действия строятся на привычных знаниях.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организовать переправу и наладить быт, а потому становится опорой для всех. При этом генералы воспринимают его труд как нечто само собой разумеющееся, без благодарности.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мужика соединяются мастерство, терпение, выносливость и умение быстро принимать решения. Его социальная незаметность усиливает главный контраст: важнейшую работу делает простой человек.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мужика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Генералы представляют чиновничий слой, привыкший к удобствам и приказам. Их сила — в слове и должности, а не в делах: они не знают, что делать без готового порядка вокруг.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генералов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беде генералы сразу вспоминают привычный комфорт: еду, распорядок службы, «как положено». Но на острове их самоуверенная речь быстро превращается в жалобы и растерянность.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пытаются разобраться в ситуации по-настоящему, а ждут, что кто-то решит проблему за них. Сам факт существования мужика они воспринимают как должное, без уважения к труду.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поведении генералов особенно заметна внутренняя зависимость: когда исчезают внешние опоры, у них не находится ни навыков, ни смелости действовать. Отсюда и комизм, и сатирический укол авторa.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95726"/>
            <a:ext cx="5597100" cy="26256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противопоставляет автор в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строится на резких контрастах: автор противопоставляет то, что действительно поддерживает жизнь, тому, что кажется значимым, но не работает в реальности.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показывают главную мысль: общество держится на труде простых людей, а привилегированные герои, лишённые практики, оказываются ненадёжны.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противопоставлений в тексте повести (без числовых измерений)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быт как проверка самостоятельности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не «приходит сама»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Генералы сталкиваются с голодом и внезапно понимают: даже простой продукт нужно уметь найти и приготовить. Мужик действует иначе — не ждёт удобного случая, а ищет пищу и делает так, чтобы она стала пригодной для жизни. На фоне этого их беспомощность особенно заметна.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который требует рук и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повести — не декорация, а проверка умений. Пока мужик разводит его и поддерживает порядок в быту, генералы остаются зрителями, которые только удивляются и боятся. Пламя подчёркивает разницу между теми, кто умеет, и теми, кто привык распоряжаться.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одежда и устройство быта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быте видна настоящая практическая сила. Мужик делает нужные вещи, помогает организовать переправу и поддерживает жизненный ритм. Генералы же возвращаются к привычным ролям, потому что без общего труда их «порядок» не держится. Именно поэтому быт становится главным испытанием.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заметна сказовая форма: события разворачиваются как будто по правилам необычного мира, а лишние детали специально «накручены» ради смеха и смысла.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использует насмешливые повторы, короткие реплики и преувеличения. Из-за этого речь персонажей звучит самоуверенно, а затем резко обнажает их реальную беспомощность.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и неожиданные сравнения, и нелепые оценки героев. Комическое работает как подсказка читателю: за смешной ситуацией скрыта критика привычного неравенства и зависимости власти от народа.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Салтыкова-Щедрина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темы переплетаются в одном сюжете, нагляднее всего они проявляются через противопоставление действий генералов и мужика.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сюжетная линия показывает: труд простого человека поддерживает жизнь общества, а привилегии без ответственности не создают ничего реального.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повести (качественные темы; численные значения — условные, не измерения)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отражает устройство России XIX века, где чиновники и привилегированные люди нередко жили за счёт труда других. Автор показывает такой порядок не как «норму», а как нелепую несправедливость.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и критика общества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и на привычку командовать, и на привычку не отвечать за последствия. Когда исчезают внешние обязанности и бытовая поддержка, становится видно: знаний и ответственности нет.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сказочном сюжете мысль остаётся современной: власть без дела и без умения помогает превращается в пустую форму. В результате общество рискует, потому что опирается на труд тех, кого не ценят.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связывает конкретную историческую эпоху с более широким вопросом о цене человеческого труда. Автор заставляет читателя задуматься, кто действительно делает жизнь возможной, а кто только получает выгоду.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мужик спасает генералов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 в повести: навыки труда и выживания против отсутствия практического опыта у генералов.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подчёркивает ценность труда и самостоятельности: реальные блага появляются не из приказов, а из навыков и усилий. Уважение заслуживает тот, кто делает работу, а не тот, кто только носит звание.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учит различать настоящую пользу и «пустую важность». Если человек не умеет действовать, его положение становится похожим на громкую оболочку без содержания.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повесть показывает: внешнее место в обществе не равно реальной значимости. Когда наступает испытание, важнее всего практический опыт и готовность отвечать за себя и других.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его 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к привычной жизни всё как будто налаживается, но социальное неравенство остаётся. Мужик вновь остаётся «за кадром», а генералы продолжают получать результат труда без перемен.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показывает: труд спасает власть, но не меняет привычный порядок. Читатель остаётся с ощущением несправедливого мира и непризнанных заслуг.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интерпретация финала повести (без числовых данных)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создаёт сатиру, где одни командуют, а другие работают. Повесть напоминает: без труда нет жизни, а без справедливости не возникает уважение к человеку. Для урока это яркий пример сатиры: смешное помогает понять несправедливость.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повести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2026-05-15T06:42:15Z</dcterms:created>
  <dcterms:modified xsi:type="dcterms:W3CDTF">2026-05-15T06:42:15Z</dcterms:modified>
</cp:coreProperties>
</file>