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экономика: почему они неразделимы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влияет на цены, доходы, занятость и правила рынка?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экономике государство не только устанавливает правила, но и перераспределяет ресурсы, закупает товары и услуги, поддерживает социальную стабильность и дополняет рынок там, где он не справляется сам.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государства: от правил до социальных решений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725540"/>
            <a:ext cx="274200" cy="21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7255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3533" y="1725540"/>
            <a:ext cx="274200" cy="219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43358" y="3226770"/>
            <a:ext cx="264900" cy="26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15921" y="3226770"/>
            <a:ext cx="264900" cy="2649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экономические функции государства
</a:t>
            </a:r>
            <a:endParaRPr lang="en-US" sz="2997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защита прав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закрепляет законы о собственности, контрактах и предпринимательстве. Это снижает неопределённость, защищает участников сделок и делает экономические отношения более предсказуемыми.
</a:t>
            </a:r>
            <a:endParaRPr lang="en-US" sz="1072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доходов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3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налоги, пособия и социальные выплаты государство частично сглаживает различия в доходах. Такая политика помогает поддерживать уязвимые группы и уменьшать социальное неравенство.
</a:t>
            </a:r>
            <a:endParaRPr lang="en-US" sz="1021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конкуренции
</a:t>
            </a:r>
            <a:pPr algn="l" indent="0" marL="0">
              <a:lnSpc>
                <a:spcPct val="100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Антимонопольные меры ограничивают злоупотребление рыночной властью и защищают потребителя. Это важно для появления новых компаний, выбора товаров и сдерживания необоснованного роста цен.
</a:t>
            </a:r>
            <a:endParaRPr lang="en-US" sz="1075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Пенсии, пособия, бесплатное образование и базовая медицина относятся к ключевым общественным благам. Их финансирование повышает доступность жизненно важных услуг для широких слоёв населения.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провалов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вмешивается, когда рынок не учитывает внешние эффекты, монополии или нехватку информации. Тогда оно корректирует последствия, которые рынок сам устранить не может.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основа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опирается на законы о собственности, налогах, труде и защите прав потребителей. Когда правила понятны и едины для всех, участники рынка лучше понимают свои права и обязанности.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 создатель правил экономической жизни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правила важны для бизнеса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определённость делает сделки безопаснее и сокращает риски для предпринимателей. Это укрепляет доверие к рынку, облегчает долгосрочное планирование и поддерживает инвестиционную активность.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направления государство считает наиболее приоритетными в текущий период.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расходов обычно связана с социальными обязательствами и базовыми общественными услугами.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структуре расходов государственного бюджета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расходов государственного бюджета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система — это не только сбор средств, но и инструмент регулирования. Через ставки, льготы и акцизы государство может поощрять одни виды деятельности и сдерживать другие.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обеспечивают бюджету основную часть доходов. Благодаря им государство финансирует школы, больницы, дороги, безопасность и социальные выплаты, то есть функции, важные для всей страны.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налоги по-разному воздействуют на экономику. Одни в большей степени пополняют бюджет, другие влияют на цены, инвестиции, потребительский выбор и распределение доходов между группами населения.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как главный источник доходов государства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уплачивает основные налоги, какие бюджеты они пополняют и как влияют на экономическое поведение.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различаются не только по источнику поступлений, но и по тому, как они влияют на цены, спрос и решения бизнеса.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Налоговый кодекс РФ; учебное обобщение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налогов и их экономическое значение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бюджета показывают, сколько средств поступает государству, а расходы — на какие цели они направляются. Эти показатели отражают масштаб и приоритеты бюджетной политики.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бюджет: доходы, расходы, дефицит и профицит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Профицит означает, что доходы превышают расходы. Дефицит возникает, когда государство тратит больше, чем получает, и тогда требуется дополнительное финансирование.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покрытия дефицита используют заимствования, резервы и другие финансовые источники. При длительном дефиците растёт государственный долг и увеличиваются расходы на его обслуживание.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— это не только бухгалтерский баланс, но и инструмент выбора. По его структуре видно, какие задачи государство считает наиболее важными в данный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стабилизирует экономику во время спада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меры бюджетной и налоговой политики разрывают цепочку падения спроса и производства.
</a:t>
            </a:r>
            <a:endParaRPr lang="en-US" sz="2449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помогает малому и среднему бизнесу через льготные кредиты, субсидии, налоговые послабления и гарантии по займам. Это снижает стартовые барьеры и делает открытие дела более доступным для инициативных людей.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бизнеса и предпринимательства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упрощённые процедуры и понятные административные правила. Когда предпринимателю проще зарегистрировать дело, получить разрешение или заключить контракт, он быстрее создаёт рабочие места и развивает производство.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Денежно-кредитные решения влияют не только на цены, но и на доступность кредитов для семей и компаний.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цен ужесточение политики помогает стабилизировать рынок, но слишком высокая ставка может замедлить экономическую активность.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типовой динамики показателей за 2019–2024 годы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Инфляция, безработица и экономическая политика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78826"/>
            <a:ext cx="350400" cy="31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94399"/>
            <a:ext cx="350400" cy="280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291301"/>
            <a:ext cx="350400" cy="311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306874"/>
            <a:ext cx="350400" cy="280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 и перераспределение доходов
</a:t>
            </a:r>
            <a:endParaRPr lang="en-US" sz="2938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уязвимых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Пенсии, пособия и адресная помощь смягчают последствия бедности и снижают риски для семей с детьми, пожилых людей, инвалидов и граждан с низкими доходами.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доступ к образованию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Бесплатное и доступное образование повышает шансы на социальную мобильность, помогает детям из разных семей получать знания и формирует человеческий капитал страны.
</a:t>
            </a:r>
            <a:endParaRPr lang="en-US" sz="1373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финансирование медицины снижает нагрузку на домохозяйства, расширяет доступ к лечению и профилактике и напрямую влияет на продолжительность и качество жизни.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доходов через налоги и социальные выплаты делает общество устойчивее, уменьшает разрыв между группами населения и поддерживает внутренний спрос.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393392"/>
            <a:ext cx="4296900" cy="19789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распределяются функции между рынком и государством в разных экономических 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роль государства, тем сильнее контроль над ресурсами и ценами; смешанная модель чаще всего сочетает гибкость рынка и социальную защиту.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экономических систем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экономики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сохраняет контроль над отраслями, где требуются крупные вложения, долгий срок окупаемости и высокая надежность работы: энергетикой, транспортом, инфраструктурой и оборонным комплексом.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собственность и стратегические отрасли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собственность важна не только для получения дохода, но и для обеспечения непрерывности поставок, технологической устойчивости и национальной безопасности в чувствительных секторах экономики.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здесь зависит от качества управления: нужны прозрачные расходы, понятные цели и контроль, чтобы государственные активы работали в интересах общества, а не теряли ресурсы.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налогов к общественному 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движения бюджетных средств от поступлений к общественным благам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спада государство поддерживает занятость, помогает предприятиям и расширяет социальные выплаты, чтобы замедлить падение доходов и не допустить резкого ухудшения положения семей.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 кризисные периоды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быстрые и согласованные действия: стабилизация банковской системы, поддержка ликвидности и точечные меры для бизнеса помогают сократить цепную реакцию сокращений и банкротств.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бюджета помогает увидеть, какие решения государство считает приоритетными в конкретный период.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налогов в доходах, тем устойчивее бюджет; значимые социальные расходы показывают ориентир на поддержку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структуры бюджета без привязки к конкретному финансовому году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 расходы бюджета: сравнение основных статей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государство слишком подробно регулирует рынок, бизнес тратит больше времени на согласования и отчетность, а не на развитие, инновации и повышение качества товаров и услуг.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чрезмерного вмешательства государства
</a:t>
            </a:r>
            <a:endParaRPr lang="en-US" sz="264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бюрократии повышает административные издержки и создает почву для непрозрачных решений, что особенно опасно там, где государственные ресурсы распределяются без достаточного контроля.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контроль способен ослаблять конкуренцию: новые фирмы входят на рынок медленнее, а действующие компании получают меньше стимулов снижать издержки и улучшать сервис.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экономическая политика должна сохранять баланс: защищать общественные интересы, но не подавлять инициативу, гибкость бизнеса и способность экономики быстро адаптироваться к изменениям.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и государственная экономическая политика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повседневную жизнь человека экономическая политика влияет через цены, зарплаты, налоги и доступность услуг. Поэтому важно понимать, почему решения бюджета отражаются на семейных расходах и возможностях накопления.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участвует в экономике сразу в нескольких ролях: он покупает товары, работает, платит налоги и голосует за приоритеты развития. Эти роли взаимосвязаны и влияют друг на друга.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грамотность помогает оценивать, как государственные меры сказываются на качестве образования, медицины, занятости и благосостояния, а не воспринимать экономику как нечто далекое и абстрактное.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экономика: баланс, который определяет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не подменяет рынок, а задает правила, защищает общественные интересы и направляет ресурсы туда, где они приносят долгосрочную пользу обществу и экономике.
</a:t>
            </a:r>
            <a:endParaRPr lang="en-US" sz="37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2026-05-25T10:55:16Z</dcterms:created>
  <dcterms:modified xsi:type="dcterms:W3CDTF">2026-05-25T10:55:16Z</dcterms:modified>
</cp:coreProperties>
</file>