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jpe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image" Target="../media/image-14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jpe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jpe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как биологическая система: основные направления изучения
</a:t>
            </a:r>
            <a:endParaRPr lang="en-US" sz="3069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Исследуем организм как сложную систему с разными уровнями организации и взаимодействиями.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система организма: свойства и значение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представляет собой высокоорганизованную живую систему, объединяющую обмен веществ, наследственность, способность к приспособлению и целостность. Понимание этих свойств важно для биологии и медицины.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свойства биологических систем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58495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Целостность выражается в тесной взаимосвязи всех частей организма, обеспечивающей совместную работу для поддержания жизни и адаптации к внешним условиям.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0275" y="2700475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Иерархическая организация характеризует структуру организма, где уровни — клетки, ткани, органы и системы — образуют последовательные ступени усложнения.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1299575" y="381600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Обратные связи дают возможность системе саморегулироваться, поддерживать гомеостаз и сохранять устойчивость при изменении внешних и внутренних факторов.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6300" y="1298876"/>
            <a:ext cx="4157700" cy="348369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организации живых организмов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1450" y="1384325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Иерархия биологических уровней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1450" y="1875500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состоят из последовательных уровней: молекулярного, клеточного, тканевого, органного и системного, каждый из которых формирует структуру и функции.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1450" y="3193100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Функциональная специализация уровней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471450" y="3684275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уровень выполняет уникальные задачи — от хранения информации до обеспечения механической работы, что обеспечивает целостность и жизнедеятельность организма.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0427" y="1175216"/>
            <a:ext cx="2619046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уровней организации тела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связи между уровнями структуры и их функциями в организме человека.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уровень организации обеспечивает важный функциональный вклад в поддержание жизнедеятельности организма.
</a:t>
            </a:r>
            <a:endParaRPr lang="en-US" sz="1583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10–11 классов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2584604"/>
            <a:ext cx="8424000" cy="219649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систем организма: примеры координации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965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и эндокринная системы совместно регулируют адаптивные процессы, обеспечивая координацию работы органов и поддержание внутреннего баланса.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671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система доставляет кислород и питательные вещества, а выделительная система удаляет продукты обмена, поддерживая гомеостаз и устойчивость организма.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человеческого организма: распределение компонентов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образуют основу структуры организма, взаимодействуя через межклеточное вещество и внеклеточную жидкость.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доля клеток свидетельствует о сложной организации и взаимосвязи тканей и систем в организме.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«Человек. Биология. 10–11 класс», 2022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реакции организма на внешний раздражитель
</a:t>
            </a:r>
            <a:endParaRPr lang="en-US" sz="2394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сигнала в рефлекторной дуге
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3658" y="1479650"/>
            <a:ext cx="2716683" cy="3303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клеток: митоз и мейоз как основа развития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35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— тип клеточного деления, обеспечивающий сохранение генетического материала при росте и восстановлении тканей организма.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241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— редукционное деление, создающее гаметы с половинным набором хромосом, что обеспечивает генетическое разнообразие потомства.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мембрана: структура и функции для внутренней среды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Двуслойный слой фосфолипидов формирует основную структуру мембраны, обеспечивая барьер между внутренней и внешней средой клетки.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24224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Рецепторные белки участвуют в передаче сигналов, позволяя клетке реагировать на изменения внешней среды.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Белковые компоненты отвечают за транспорт ионных и молекулярных веществ через мембрану с использованием пассивных и активных механизмов.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94849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белки обеспечивают динамическую организацию мембраны и взаимодействие с цитоскелетом, поддерживая форму и функцию клеток.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3658" y="1479650"/>
            <a:ext cx="2716683" cy="3303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Гомеостаз: основные механизмы поддержания равновесия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5900" y="1584975"/>
            <a:ext cx="2366100" cy="6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Динамическое равновесие внутренней среды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35900" y="2290250"/>
            <a:ext cx="2366100" cy="169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Гомеостаз обеспечивает стабильность внутренних условий организма, поддерживая постоянную температуру, кислотно-щелочной баланс и концентрацию жизненно важных веществ. Это сложная система регуляций, реакция на изменения внешней среды и внутренние процессы.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241900" y="1584975"/>
            <a:ext cx="2366100" cy="6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гомеостаза для здоровья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6241900" y="2290250"/>
            <a:ext cx="2366100" cy="169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гомеостатических механизмов приводит к развитию заболеваний и снижению функциональной устойчивости. Поддержание равновесия — ключ к сохранению здоровья и нормальной жизнедеятельности всех систем организма.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как основа функционирования биологических систем
</a:t>
            </a:r>
            <a:endParaRPr lang="en-US" sz="2882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5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код, содержащийся в ДНК, служит инструкцией для синтеза белков, которые определяют функции клеток и тканей, обеспечивая рост и развитие организма в целом.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241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и рекомбинация в генах создают генетическое разнообразие, способствуют эволюции и адаптации, влияя на здоровье, способности и устойчивость организма к болезням.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388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Наследование генетической информации позволяет передавать признаки от родителей к потомкам, поддерживая видовую стабильность и обеспечивая разнообразие при изменениях окружающей среды.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7249" y="3280863"/>
            <a:ext cx="440100" cy="39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87874" y="3256413"/>
            <a:ext cx="440100" cy="440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054724" y="1440290"/>
            <a:ext cx="440100" cy="440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свойства живых систем: раздражимость и адаптация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524224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Раздражимость как реакция на стимулы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524224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реагирует на внешние и внутренние изменения посредством специализированных рецепторов и органов чувств. Это обеспечивает быструю адаптацию к окружающей среде и сохранение жизнедеятельности.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4794849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Поведенческие адаптации животных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4794849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развивают реакции избегания, приспособительные изменения шерсти и физиологии, что способствует выживанию в меняющихся условиях и поддержанию гомеостаза.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2661699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Фототропизм у растений
</a:t>
            </a:r>
            <a:endParaRPr lang="en-US" sz="1500" dirty="0"/>
          </a:p>
        </p:txBody>
      </p:sp>
      <p:sp>
        <p:nvSpPr>
          <p:cNvPr id="19" name="Text 7"/>
          <p:cNvSpPr txBox="1"/>
          <p:nvPr/>
        </p:nvSpPr>
        <p:spPr>
          <a:xfrm>
            <a:off x="266169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изменяют рост в сторону света, что улучшает фотосинтез и выживание. Этот пример демонстрирует раздражимость и взаимосвязь с окружающей средой на клеточном уровне.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и функциональные особенности органов и систем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система: преобразование пищи в энергию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пищеварения, включая желудок и кишечник, обеспечивают механическую и химическую обработку пищи, что позволяет организму получать необходимые питательные вещества для поддержания жизнедеятельности.
</a:t>
            </a:r>
            <a:endParaRPr lang="en-US" sz="892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система: координация и контроль процессов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Головной и спинной мозг, нервы обеспечивают передачу импульсов между органами, позволяя быстро реагировать на изменения, координировать движения и поддерживать внутреннее равновесие.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система: транспорт и поддержка гомеостаза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и сосуды перекачивают кровь, доставляя кислород и питательные вещества к тканям, а также удаляя продукты обмена, что обеспечивает жизнедеятельность клеток и поддержание стабильных условий.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3013500" cy="271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жизненного цикла организма
</a:t>
            </a:r>
            <a:endParaRPr lang="en-US" sz="31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447825" y="451998"/>
            <a:ext cx="37593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Зарождение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447825" y="712300"/>
            <a:ext cx="3759300" cy="4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 запускает формирование нового организма, объединяя генетический материал родителей и определяя начало жизненного пути.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989417" y="1326353"/>
            <a:ext cx="37593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989417" y="1586655"/>
            <a:ext cx="3759300" cy="4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Происходит деление и специализация клеток, формирование тканей и органов, что обеспечивает подготовку к полноценной жизнедеятельности.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447825" y="4011423"/>
            <a:ext cx="37593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Смерть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447825" y="4271725"/>
            <a:ext cx="3759300" cy="4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Прекращение жизненных функций приводит к завершению жизненного цикла, завершая индивидуальное существование организма.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3989417" y="3106066"/>
            <a:ext cx="37593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Старение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3989417" y="3366368"/>
            <a:ext cx="3759300" cy="4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Наблюдаются постепенные изменения функций, снижение регенеративных процессов и устойчивости к внешним воздействиям.
</a:t>
            </a:r>
            <a:endParaRPr lang="en-US" sz="900" dirty="0"/>
          </a:p>
        </p:txBody>
      </p:sp>
      <p:sp>
        <p:nvSpPr>
          <p:cNvPr id="19" name="Text 10"/>
          <p:cNvSpPr txBox="1"/>
          <p:nvPr/>
        </p:nvSpPr>
        <p:spPr>
          <a:xfrm>
            <a:off x="4447825" y="2231710"/>
            <a:ext cx="37593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Зрелость
</a:t>
            </a:r>
            <a:endParaRPr lang="en-US" sz="1200" dirty="0"/>
          </a:p>
        </p:txBody>
      </p:sp>
      <p:sp>
        <p:nvSpPr>
          <p:cNvPr id="20" name="Text 11"/>
          <p:cNvSpPr txBox="1"/>
          <p:nvPr/>
        </p:nvSpPr>
        <p:spPr>
          <a:xfrm>
            <a:off x="4447825" y="2492012"/>
            <a:ext cx="3759300" cy="4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достигает максимальной функциональной активности, способный к размножению и поддержанию гомеостаза.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3295212"/>
            <a:ext cx="526500" cy="526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75400" y="3295212"/>
            <a:ext cx="526500" cy="526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39450" y="3282462"/>
            <a:ext cx="483000" cy="55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18300" y="1442174"/>
            <a:ext cx="483000" cy="552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860600" y="1442174"/>
            <a:ext cx="483000" cy="552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исследования биологических систем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985800" y="3282562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Микроскопия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360000" y="3949987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Световая и электронная микроскопия позволяют изучать клеточную структуру и органеллы с высокой детализацией для понимания функций и патологий.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6901200" y="3282562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Физиологический мониторинг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6275400" y="3949987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Методы, такие как электрокардиография и пульсоксиметрия, позволяют контролировать функцию сердца и уровни кислорода в организме в реальном времени.
</a:t>
            </a:r>
            <a:endParaRPr lang="en-US" sz="1000" dirty="0"/>
          </a:p>
        </p:txBody>
      </p:sp>
      <p:sp>
        <p:nvSpPr>
          <p:cNvPr id="20" name="Text 6"/>
          <p:cNvSpPr txBox="1"/>
          <p:nvPr/>
        </p:nvSpPr>
        <p:spPr>
          <a:xfrm>
            <a:off x="3943500" y="3282562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Секвенирование ДНК
</a:t>
            </a:r>
            <a:endParaRPr lang="en-US" sz="1200" dirty="0"/>
          </a:p>
        </p:txBody>
      </p:sp>
      <p:sp>
        <p:nvSpPr>
          <p:cNvPr id="21" name="Text 7"/>
          <p:cNvSpPr txBox="1"/>
          <p:nvPr/>
        </p:nvSpPr>
        <p:spPr>
          <a:xfrm>
            <a:off x="3317700" y="3949987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последовательности нуклеотидов помогает исследовать гены, выявлять мутации и изучать наследственность.
</a:t>
            </a:r>
            <a:endParaRPr lang="en-US" sz="1000" dirty="0"/>
          </a:p>
        </p:txBody>
      </p:sp>
      <p:sp>
        <p:nvSpPr>
          <p:cNvPr id="22" name="Text 8"/>
          <p:cNvSpPr txBox="1"/>
          <p:nvPr/>
        </p:nvSpPr>
        <p:spPr>
          <a:xfrm>
            <a:off x="5422350" y="1442275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Протеомный анализ
</a:t>
            </a:r>
            <a:endParaRPr lang="en-US" sz="1200" dirty="0"/>
          </a:p>
        </p:txBody>
      </p:sp>
      <p:sp>
        <p:nvSpPr>
          <p:cNvPr id="23" name="Text 9"/>
          <p:cNvSpPr txBox="1"/>
          <p:nvPr/>
        </p:nvSpPr>
        <p:spPr>
          <a:xfrm>
            <a:off x="4796550" y="2109700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состава и функций белков, их взаимодействий, что важно для понимания механизма работы клеток и систем.
</a:t>
            </a:r>
            <a:endParaRPr lang="en-US" sz="1000" dirty="0"/>
          </a:p>
        </p:txBody>
      </p:sp>
      <p:sp>
        <p:nvSpPr>
          <p:cNvPr id="24" name="Text 10"/>
          <p:cNvSpPr txBox="1"/>
          <p:nvPr/>
        </p:nvSpPr>
        <p:spPr>
          <a:xfrm>
            <a:off x="2464650" y="1442275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Полимеразная цепная реакция (ПЦР)
</a:t>
            </a:r>
            <a:endParaRPr lang="en-US" sz="1200" dirty="0"/>
          </a:p>
        </p:txBody>
      </p:sp>
      <p:sp>
        <p:nvSpPr>
          <p:cNvPr id="25" name="Text 11"/>
          <p:cNvSpPr txBox="1"/>
          <p:nvPr/>
        </p:nvSpPr>
        <p:spPr>
          <a:xfrm>
            <a:off x="1838850" y="2109700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выявления и анализа генов для диагностики генетических особенностей и заболеваний на молекулярном уровне.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4789" y="2680411"/>
            <a:ext cx="2548800" cy="207587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9365" y="2680411"/>
            <a:ext cx="2548800" cy="20758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97078" y="2680411"/>
            <a:ext cx="2548800" cy="2075878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Сбои в работоспособности биологических систем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444789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дефекты и наследственные болезни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444789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в генах могут приводить к наследственным патологиям, таким как муковисцидоз или серповидно-клеточная анемия, нарушая нормальное функционирование организма.
</a:t>
            </a:r>
            <a:endParaRPr lang="en-US" sz="900" dirty="0"/>
          </a:p>
        </p:txBody>
      </p:sp>
      <p:sp>
        <p:nvSpPr>
          <p:cNvPr id="16" name="Text 4"/>
          <p:cNvSpPr txBox="1"/>
          <p:nvPr/>
        </p:nvSpPr>
        <p:spPr>
          <a:xfrm>
            <a:off x="6149365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внешних факторов и иммунных сбоев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149365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Токсины, радиация и инфекции могут нарушать гомеостаз, а иммунодефициты или аутоиммунные заболевания, как ВИЧ или волчанка, ведут к снижению защитных функций организма.
</a:t>
            </a:r>
            <a:endParaRPr lang="en-US" sz="900" dirty="0"/>
          </a:p>
        </p:txBody>
      </p:sp>
      <p:sp>
        <p:nvSpPr>
          <p:cNvPr id="18" name="Text 6"/>
          <p:cNvSpPr txBox="1"/>
          <p:nvPr/>
        </p:nvSpPr>
        <p:spPr>
          <a:xfrm>
            <a:off x="3297078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Метаболические нарушения на примере сахарного диабета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3297078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 регуляции глюкозы вызывает хроническое повышение сахара в крови, приводя к серьезным осложнениям: поражению сосудов, нервов и органов.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биологических систем: адаптация и изменения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мутаций в развитии видов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Случайные изменения генома обеспечивают новые признаки, способствующие адаптации и выживанию в изменяющихся условиях окружающей среды.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и формирование функций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и системы приобретают специализированные функции благодаря отбору наиболее приспособленных вариаций в популяциях организмов.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Коэволюция человека и патогенов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иммунной системы человека отражает длительную борьбу с инфекциями, изменяя структуру и функции защитных механизмов.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тренды в исследованиях биологических систем
</a:t>
            </a:r>
            <a:endParaRPr lang="en-US" sz="3018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Геномное редактирование CRISPR/Cas9 открывает возможности точного изменения генов, влияя на лечение наследственных заболеваний и создание новых биотехнологий.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304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искусственного интеллекта ускоряет анализ большого объема биоинформации, способствуя новым открытиям и прогнозированию изменений в биологических системах.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736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микробиоты раскрывает важность взаимодействия организма с микроорганизмами, влияющими на иммунитет и метаболизм.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168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Синтетическая биология позволяет создавать искусственные биологические системы для медицины и промышленности, расширяя границы возможностей традиционной биологии.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382524"/>
            <a:ext cx="3982500" cy="23490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2838025"/>
            <a:ext cx="39825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Системный подход — ключ к пониманию жизни организма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Целостное изучение организма позволяет выявить закономерности и взаимосвязи между структурами и процессами, что важно для медицины, биотехнологий и охраны природы.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2026-05-10T07:20:35Z</dcterms:created>
  <dcterms:modified xsi:type="dcterms:W3CDTF">2026-05-10T07:20:35Z</dcterms:modified>
</cp:coreProperties>
</file>