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функции: как он показывает зависимость величин
</a:t>
            </a:r>
            <a:endParaRPr lang="en-US" sz="271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Увидим, как формула превращается в наглядный рисунок.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7 классе нужны графики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быстро увидеть зависимость между величинами, а не только записать её формулой. В 7 классе это особенно важно: здесь учатся читать таблицы значений, строить простые графики и решать задачи о движении, цене и изменении величин во 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делает зависимость функцией: каждому x подходит только одно y.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значению аргумента соответствует единственное значение функции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 точка графика
</a:t>
            </a:r>
            <a:endParaRPr lang="en-US" sz="279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строят на координатной плоскости: горизонтальная ось — x, вертикальная — y. По ним удобно задавать положение любой точки и отслеживать изменение величин.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имеет вид (x; y). Сначала называют значение по оси x, затем — по оси y, поэтому порядок координат нельзя менять местами.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графике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принадлежит графику, если её координаты подходят формуле функции. Это позволяет проверять, верно ли построено изображение, и находить нужные значения по рисунку.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связывает число и изображение. Благодаря этому можно не только строить график, но и читать его как источник информации о 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графика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быстро понять, как ведёт себя функция по её графику.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нескольким опорным признакам можно сразу определить важные свойства функции без длинных вычислений.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график по таблице значений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Выбирают x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несколько удобных значений аргумента, чтобы получить понятные точки и не перегружать построение лишними вычислениями.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Находят 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Подставляют выбранные x в формулу или правило и вычисляют соответствующие значения y для каждой точки таблицы.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Наносят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пары координат отмечают на плоскости, а затем соединяют их подходящим способом: прямой, ломаной или плавной линией.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готовому графику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графика функции по шагам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графики разных функций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функции свои визуальные опоры: прямизна, ветви, симметрия или разрыв. По ним удобно отличать тип графика даже без формулы.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форма графика, тем быстрее можно распознать тип зависимости и её основные свойства.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характерным признакам графиков, школьная алгебра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y = kx + b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всегда является прямой. Это делает его самым удобным примером для первых построений и чтения зависимостей в 7 классе.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числа b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b показывает, где прямая пересекает ось y. Если b положительное, пересечение находится выше начала координат, если отрицательное — ниже.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задаёт направление движения графика: при k &gt; 0 прямая поднимается вправо, при k &lt; 0 — опускается, а при k = 0 остаётся горизонтальной.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прямой можно сразу понять, растёт функция или убывает, а также увидеть, как меняется y при изменении x. Поэтому линейная функция часто служит первым образцом для анализа графиков.
</a:t>
            </a:r>
            <a:endParaRPr lang="en-US" sz="12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Ветви, направленные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a положителен, парабола открывается вверх. Тогда её вершина показывает наименьшее значение функции, а сама линия напоминает чашу или дугу, поднимающуюся по краям.
</a:t>
            </a:r>
            <a:endParaRPr lang="en-US" sz="1444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Ветви, направленные вниз
</a:t>
            </a:r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a ветви направлены вниз, и вершина становится самой высокой точкой графика. Такой вид часто помогает быстро увидеть, где функция достигает максимума и как меняются её значения по обе стороны от вершины.
</a:t>
            </a:r>
            <a:endParaRPr lang="en-US" sz="1462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имеет ось симметрии: левая и правая части графика отражают друг друга. Это удобный ориентир при построении, потому что достаточно отметить несколько точек по одну сторону, а затем получить вторую половину по симметрии.
</a:t>
            </a:r>
            <a:endParaRPr lang="en-US" sz="144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в разных задачах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гиперболе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k/x показывает, что при увеличении одного значения другое по модулю уменьшается. Такая связь часто встречается в задачах, где величины меняются в противоположных направлениях.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состоит из двух отдельных частей, расположенных по разные стороны от осей или в разных четвертях. Это помогает сразу заметить, что график не является непрерывной линией.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при x = 0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x = 0 не входит в область определения, поэтому график не пересекает ось y. Этот разрыв — главный признак, по которому гиперболу легко отличить от прямой и параболы.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 осям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x, тем ближе значения y к нулю. Ветви как будто «приближаются» к осям, но не касаются их, и это хорошо видно на рисунке.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основных графиков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часто встречающиеся функции по виду их графиков и главным признакам. Это помогает быстрее узнавать функцию по рисунку на координатной плоскости.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графика часто можно определить тип функции и сразу заметить ее ключевые свойства, не выполняя длинных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область определения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при каких значениях x выражение имеет смысл. Если в формуле есть дробь, корень или другое ограничение, его нужно учесть до построения графика.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Исключают ноль в знаменателе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стоит в знаменателе, значение x, при котором знаменатель обращается в ноль, обязательно исключают. Иначе выражение становится не определено, и график в этой точке не строится.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подкоренное выражение не должно быть отрицательным. Поэтому значения x, которые делают число под корнем меньше нуля, не входят в область определения функции.
</a:t>
            </a:r>
            <a:endParaRPr lang="en-US" sz="1286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условие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условии прямо указано, какие значения допустимы. Такие ограничения тоже входят в область определения и могут заметно изменить форму и длину графика.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чтение графика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наблюдений: от общего вида графика к его свойствам и выводам.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спад функции на промежутке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и той же шкале легко увидеть, как меняются значения функции при разных значениях x. Линия помогает сравнивать направление изменения без лишних вычислений.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возрастают, функция растет; если уменьшаются — убывает. По наклону сразу видно характер изменения на выбранном промежутке.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алгебре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часам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воздух обычно холоднее, днем теплее, а вечером снова остывает. Если отметить температуру каждый час, получится график, по которому легко увидеть время потепления и охлаждения.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после броска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броска мяч сначала поднимается, затем достигает наибольшей высоты и начинает падать. График его высоты наглядно показывает этот переход от роста к убыванию и помогает описать движение.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одного товара известна, стоимость покупки зависит от количества купленных штук. На графике сразу видно, как увеличивается итоговая сумма, когда покупатель берет больше товара.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вокруг нас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и чтении графиков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значения x и y ставят не на свои места, из-за чего график получается неверным. Перед построением важно проверить, какая ось горизонтальная, а какая вертикальная.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подписей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подписать оси, деления и единицы измерения, график становится труднее читать. Подписи помогают понять, что именно показывает каждая точка и каждая ось.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только рисунок недостаточно: нужно учитывать формулу и таблицу значений. Иначе легко сделать неверный вывод о свойствах функции и ее поведении.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крупный или слишком мелкий шаг делений искажает вид графика. Из-за этого точки оказываются слишком далеко друг от друга или, наоборот, сливаются.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разрывы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графики нельзя рисовать сплошной линией через запрещенные значения. Если в области определения есть разрыв, точки в этой части не соединяют.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по графику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график дает сразу несколько сведений о функции. По нему можно быстро определить важные точки, направление изменения и особенности формы.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позволяет увидеть основные свойства функции сразу, поэтому он удобен для анализа и проверки ответов в школьных задачах.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зависимость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превращает формулу в понятный рисунок, где сразу видно, как одна величина меняется при изменении другой. Это помогает быстро уловить основную идею задачи.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сравнивать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удобно сравнивать значения в разных точках и замечать, где функция больше или меньше. Для этого не нужно каждый раз выполнять длинные вычисления.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проверять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получился на графике в правильной области и соответствует форме зависимости, это помогает проверить решение. Такой способ особенно полезен в школьных упражнениях.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 и чисел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связывает формулу, таблицу и координатную плоскость в одну модель. Благодаря этому материал по алгебре становится нагляднее и запоминается быстрее.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так удобен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 — это язык зависимостей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 меняется одна величина относительно другой, и быстро найти важные свойства функции. Чем лучше умеешь читать графики, тем увереннее решаешь задачи по алгебре.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2026-05-29T22:02:57Z</dcterms:created>
  <dcterms:modified xsi:type="dcterms:W3CDTF">2026-05-29T22:02:57Z</dcterms:modified>
</cp:coreProperties>
</file>