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показывает борьбу как испытание характера, воли и нравственного выбора.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«Борьба» в литературе: конфликт, характер и выбор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8 классе тема борьбы помогает понять выбор, ответственность и силу характера. На примере конфликта в литературе и картины легче увидеть, как поступки героя раскрывают его внутренний мир.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восьмиклассникам важно говорить о борьбе
</a:t>
            </a:r>
            <a:endParaRPr lang="en-US" sz="237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впечатление от картины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первых секунд картина воспринимается как остановленный миг напряжения: событие уже началось, но его исход еще не известен.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фигур, резкие линии и контрастные цвета создают тревогу и ожидание, заставляя зрителя мысленно досказывать развязку.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и художественный конфликт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изображения обычно лежит столкновение человека с препятствием, соперником или собственной слабостью. Именно это задает сюжетное ядро картины.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может быть внешним и внутренним одновременно: герой сопротивляется не только обстоятельствам, но и сомнениям, страху или усталости.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напряжение сближает картину с литературным произведением, где борьба помогает понять характер персонажа и смысл происходящего.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как средство передачи напряжения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и смещение центра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Диагональные линии и смещенный центр делают изображение неустойчивым. Глаз зрителя постоянно движется вслед за борьбой, поэтому сцена кажется динамичной и напряженной.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Тесное пространство сцены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фигур много, а свободного пространства мало, конфликт ощущается острее. Возникает впечатление, что герои находятся в тесных, почти неизбежных обстоятельствах.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887665"/>
            <a:ext cx="3377400" cy="187247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средства выразительности в картине
</a:t>
            </a:r>
            <a:endParaRPr lang="en-US" sz="2461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художественные детали передают напряжение борьбы.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элементы работают вместе и усиливают ощущение столкновения, тревоги и внутреннего накала.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1 «Борьба», наблюдение за изображением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 свет как язык эмоций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Темные тона обычно создают ощущение тяжести, опасности и неопределенности. Они помогают зрителю сразу почувствовать, что ситуация непростая и требует усилия.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Светлые участки могут обозначать надежду, силу или момент внутреннего прозрения. Они становятся особенно заметными на фоне общего напряжения сцены.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контраст света и тени делает изображение более выразительным. Благодаря ему главные участники борьбы сразу выделяются на общем фоне.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света и цвета помогает не только увидеть действие, но и почувствовать его эмоциональный смысл. Картина начинает говорить о переживаниях без слов.
</a:t>
            </a:r>
            <a:endParaRPr lang="en-US" sz="100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конфликт в изображении
</a:t>
            </a:r>
            <a:endParaRPr lang="en-US" sz="2836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увидеть, как в картине меняется напряжение и смысл сцены.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 и позы персонажей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Согнутые спины, напряженные руки и разворот корпуса показывают физическое усилие или внутреннее сопротивление. Такие детали делают борьбу видимой даже без слов и объяснений.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персонаж изображен один, поза может говорить о сомнении, упорстве или попытке преодолеть трудность. Если же фигуры сцеплены, конфликт становится особенно явным.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человека в момент испытания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картине человек показан не в спокойной обстановке, а в момент, когда нужно действовать. Именно тогда особенно заметны смелость и готовность не отступать.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 лице и в позе видны растерянность и сомнение. Это делает героя живым и близким, потому что борьба редко бывает без страха.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Решимость помогает понять, что герой готов выдержать трудность до конца. Такое состояние особенно важно для литературного анализа, ведь в нем раскрывается характер.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 тоже имеет значение: она показывает цену усилия и длительной борьбы. Через такие детали зритель видит не только действие, но и нравственный выбор человека.
</a:t>
            </a:r>
            <a:endParaRPr lang="en-US" sz="100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438" y="1648250"/>
            <a:ext cx="1036125" cy="82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43538" y="1648250"/>
            <a:ext cx="1036125" cy="8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4100" y="1648250"/>
            <a:ext cx="828900" cy="82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57431" y="1648250"/>
            <a:ext cx="725288" cy="828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22575" y="1648250"/>
            <a:ext cx="828900" cy="828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Образные детали, которые делают борьбу зримой
</a:t>
            </a:r>
            <a:endParaRPr lang="en-US" sz="2432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735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Рваная одежда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Повреждённая одежда сразу показывает, что герой уже прошёл через испытание. Она делает сцену жизненной и убедительно передаёт цену усилия, а не просто внешний эффект драматизма.
</a:t>
            </a:r>
            <a:endParaRPr lang="en-US" sz="895" dirty="0"/>
          </a:p>
        </p:txBody>
      </p:sp>
      <p:sp>
        <p:nvSpPr>
          <p:cNvPr id="13" name="Text 3"/>
          <p:cNvSpPr txBox="1"/>
          <p:nvPr/>
        </p:nvSpPr>
        <p:spPr>
          <a:xfrm>
            <a:off x="73396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 и тень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Пыль, тёмные пятна и резкие тени создают ощущение тяжёлой среды, в которой трудно дышать и двигаться. Эти детали делают борьбу не только видимой, но и почти ощутимой.
</a:t>
            </a:r>
            <a:endParaRPr lang="en-US" sz="895" dirty="0"/>
          </a:p>
        </p:txBody>
      </p:sp>
      <p:sp>
        <p:nvSpPr>
          <p:cNvPr id="14" name="Text 4"/>
          <p:cNvSpPr txBox="1"/>
          <p:nvPr/>
        </p:nvSpPr>
        <p:spPr>
          <a:xfrm>
            <a:off x="405655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Крутой склон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 по склону или борьба на высоте символизируют трудный путь к цели. Такая деталь делает преодоление особенно заметным: каждый шаг требует силы, настойчивости и выдержки.
</a:t>
            </a:r>
            <a:endParaRPr lang="en-US" sz="895" dirty="0"/>
          </a:p>
        </p:txBody>
      </p:sp>
      <p:sp>
        <p:nvSpPr>
          <p:cNvPr id="15" name="Text 5"/>
          <p:cNvSpPr txBox="1"/>
          <p:nvPr/>
        </p:nvSpPr>
        <p:spPr>
          <a:xfrm>
            <a:off x="569807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Сломанные предметы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Треснувшие, разбитые или упавшие вещи подсказывают, что столкновение уже изменило ситуацию. Они работают как знак разрушенной привычной устойчивости и подчёркивают серьёзность происходящего.
</a:t>
            </a:r>
            <a:endParaRPr lang="en-US" sz="895" dirty="0"/>
          </a:p>
        </p:txBody>
      </p:sp>
      <p:sp>
        <p:nvSpPr>
          <p:cNvPr id="16" name="Text 6"/>
          <p:cNvSpPr txBox="1"/>
          <p:nvPr/>
        </p:nvSpPr>
        <p:spPr>
          <a:xfrm>
            <a:off x="241502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Тревожное небо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Бурное небо усиливает ощущение опасности и нестабильности. Оно словно отражает внутреннее состояние персонажей, помогая зрителю почувствовать напряжение ещё до того, как станет понятен исход борьбы.
</a:t>
            </a:r>
            <a:endParaRPr lang="en-US" sz="89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 ощущение борьбы
</a:t>
            </a:r>
            <a:endParaRPr lang="en-US" sz="2484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смещения фигур и акценты света способны изменить восприятие сцены, усиливая чувство движения и внутреннего напряжения.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задаёт общий ритм сцены, а жесты и цвет поддерживают его. Вместе они формируют самое сильное впечатление борьбы.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интерпретация композиционных средств по материалам презентации.
</a:t>
            </a:r>
            <a:endParaRPr lang="en-US" sz="71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не сдаться после неудачи
</a:t>
            </a:r>
            <a:pPr algn="ctr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плохой отметки или трудной контрольной школьник тоже переживает свою маленькую борьбу. В этот момент важно не опустить руки, а понять ошибку и попробовать снова. Именно так литература учит видеть силу характера в обычных ситуациях.
</a:t>
            </a:r>
            <a:endParaRPr lang="en-US" sz="892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Спор, в котором решается не только победа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или на тренировке борьба часто связана не с силой, а с умением слушать, ждать и держать себя в руках. Иногда победить значит не поссориться, а сохранить уважение к другому человеку и к себе.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Выбор, который делает человека взрослым
</a:t>
            </a:r>
            <a:pPr algn="ctr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нередко стоит перед выбором: промолчать или защитить друга, отступить или попробовать ещё раз. Такие моменты похожи на литературный конфликт, потому что именно в них видно, кто готов отвечать за свой поступок.
</a:t>
            </a:r>
            <a:endParaRPr lang="en-US" sz="892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тема борьбы узнаётся в жизни школьника
</a:t>
            </a:r>
            <a:endParaRPr lang="en-US" sz="259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картина запоминается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61925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 сразу видит напряжённый момент и понимает, что событие близко к развязке. Простая и ясная ситуация помогает быстро включиться в смысл сцены.
</a:t>
            </a:r>
            <a:endParaRPr lang="en-US" sz="975" dirty="0"/>
          </a:p>
        </p:txBody>
      </p:sp>
      <p:sp>
        <p:nvSpPr>
          <p:cNvPr id="10" name="Text 3"/>
          <p:cNvSpPr txBox="1"/>
          <p:nvPr/>
        </p:nvSpPr>
        <p:spPr>
          <a:xfrm>
            <a:off x="3427514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Растущее напряжение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Контраст, движение и сжатые позы усиливают ожидание исхода. Картина удерживает внимание, потому что в ней чувствуется столкновение, которое ещё не завершилось.
</a:t>
            </a:r>
            <a:endParaRPr lang="en-US" sz="975" dirty="0"/>
          </a:p>
        </p:txBody>
      </p:sp>
      <p:sp>
        <p:nvSpPr>
          <p:cNvPr id="11" name="Text 4"/>
          <p:cNvSpPr txBox="1"/>
          <p:nvPr/>
        </p:nvSpPr>
        <p:spPr>
          <a:xfrm>
            <a:off x="5988523" y="2523822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Оставшееся впечатление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просмотра остаётся не только образ борьбы, но и мысль о стойкости. Именно сочетание ясного сюжета и внутреннего смысла делает картину особенно памятной.
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90320"/>
            <a:ext cx="3377400" cy="13360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Состояния героя в момент борьбы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по позе, жесту и окружению можно определить внутреннее состояние персонажа и понять, на какой стадии находится борьба.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короткий визуальный набор признаков помогает определить состояние героя без слов. Особенно важны поза и направление движения, потому что они показывают развитие конфликта.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художественного изображения по материалам презентации.
</a:t>
            </a:r>
            <a:endParaRPr lang="en-US" sz="68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1130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элементов стоит рассматривать вместе, чтобы увидеть смысл сцены целиком.
</a:t>
            </a:r>
            <a:endParaRPr lang="en-US" sz="2176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набор включает персонажей, пространство, свет, цвет и детали фона. Только вместе они раскрывают, как изображение передаёт борьбу и внутреннюю силу героя.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презентации.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пониманию смысла картины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школьный анализ изображения как художественного текста.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Трудность в картине помогает увидеть, как человек выбирает между отступлением и преодолением. Этот выбор делает образ героя убедительным и близким зрителю.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в искусстве показывает не просто столкновение сил, а проверку характера. В решающий момент особенно заметны воля, страх, выдержка и готовность действовать.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восьмиклассника такая мысль особенно важна, потому что она связана с взрослением, ответственностью и умением отвечать за собственные поступки.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Эмоции, которые вызывает картина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вызывает тревогу и сочувствие: зритель чувствует, что герою трудно, но он продолжает сопротивляться. Напряжённые линии и движения заставляют следить за исходом до последнего.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возникает уважение к усилию и интерес к внутреннему состоянию персонажа. Картина воспринимается как момент, когда решается не только исход борьбы, но и сила духа.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убеждает, что борьба раскрывает человека через выбор, напряжение и преодоление. Именно поэтому она помогает понять не только сюжет, но и нравственный смысл произведения.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в картине — это образ внутренней силы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2026-05-22T21:28:41Z</dcterms:created>
  <dcterms:modified xsi:type="dcterms:W3CDTF">2026-05-22T21:28:41Z</dcterms:modified>
</cp:coreProperties>
</file>