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раскрывает смысл текста через эпоху, героя и авторский замысел.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литературное направление помогает понять произведение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помогает увидеть, как общие черты эпохи воплощаются в конкретном тексте. Школьник связывает исторический контекст, жанр, систему образов и художественные детали с авторской позицией и смыслом произведения.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сопоставлять направление и произведение в 11 классе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направление возникает в определённую эпоху и выражает её ведущие идеи, ценности и способы художественного осмысления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признаки проявляются в темах, типе конфликта, образе героя, композиции и стилистике, которые повторяются в родственных произведениях.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особенно важны классицизм, сентиментализм, романтизм и реализм как основные этапы литературного процесса.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 ним добавляется модернизм, показывающий кризис прежних художественных форм и поиск новых способов изображения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понятие литературного направления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работает только тогда, когда признаки рассматриваются вместе, а не по отдельности.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анализа создают тема и образ героя; остальные элементы уточняют направление и авторский замысел.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анализа литературного текста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анализ произведения через направление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как основа смысла текста
</a:t>
            </a:r>
            <a:endParaRPr lang="en-US" sz="2027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рождается из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создаётся не в пустоте: на него влияют войны, реформы, цензура, общественные споры и философские идеи эпохи. Поэтому исторический фон помогает понять, почему именно такие вопросы становятся для автора главными.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 в герое и конфликте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меняет не только темы, но и тип литературного героя: он может служить долгу, искать чувство, противостоять миру или переживать внутренний кризис. Через конфликт заметно, какие противоречия волновали современников писателя.
</a:t>
            </a:r>
            <a:endParaRPr lang="en-US" sz="103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визуальный образ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подойдёт портрет автора, обложка первого издания или историческая панорама времени создания произведения. Такой ряд сразу связывает личность писателя, текст и культурную среду, в которой он появился.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68364"/>
            <a:ext cx="3962400" cy="13545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одно направление отличается от другого.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узнаётся по устойчивому сочетанию тем, героя и стиля; особенно показателен переход от нормы к внутреннему кризису.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основных литературных направлений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классицизме герой соотнесён с долгом и общественным законом, поэтому его поступки проверяются нормой, а не личным желанием.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сентиментализме на первый план выходит чувство: герой важен своей нравственной отзывчивостью, способностью сострадать и переживать внутренне.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реализм и модернизм усложняют образ: герой либо противостоит миру, либо зависит от среды, либо переживает разлад с самим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направление влияет на образ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произведения через литературное направление
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школьного итогового анализа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произведение, и задаёт границы разговора: человека, общество, свободу, долг, любовь или историческое испытание.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проблема и идея в итоговом выводе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формулирует вопрос, который автор ставит перед читателем, а идея отвечает на него через оценку событий, героев и конфликта.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этих уровней с направлением делает вывод точнее: реализм усиливает социальный смысл, романтизм — конфликт личности и мира, классицизм — столкновение долга и чувства.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фрагмент текста может содержать несколько признаков направления сразу.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надёжные ориентиры — речь, конфликт и герой; остальные элементы работают как уточняющие доказательства.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анализа литературного текста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текста чаще всего подтверждают направление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как признаки эпохи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задает тон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метафоры помогают услышать интонацию эпохи уже в первых строках. Через них автор не просто украшает речь, а выстраивает особую атмосферу, в которой тема и образ героя становятся более выразительными и исторически узнаваемыми.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говорит больше сюжета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деталь, символ и ирония часто работают как скрытые маркеры направления. Они подсказывают, как читать конфликт: как нравственный выбор, внутренний кризис или столкновение личности с миром, а не как отдельный эпизод без связи с целым.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Стиль, который видно в тексте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Антитеза, повтор, контраст и точная деталь формируют художественный рельеф произведения. Если связать эти приемы с темой, героем и авторской позицией, становится ясно, почему текст принадлежит своей эпохе и чем он отличается от других.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общие признаки направления и авторскую индивидуальность в одном анализе.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направление задает рамку, а произведение наполняет ее конкретным смыслом. Авторская оригинальность видна в выборе акцентов, образов и художественных решений.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направления и конкретного произведения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игнорировать исторический контекст и позицию автора. Без них трудно объяснить, почему произведение звучит именно так и какое место оно занимает в литературном процессе.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смешивать тему, проблему и идею. Тема называет предмет изображения, проблема формулирует вопрос, а идея выражает авторский ответ; без этого различия анализ становится неточным.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пересказывать сюжет вместо анализа. В таком ответе теряется связь между событиями, художественными средствами и литературным направлением, а вывод остается поверхностным и слишком общим.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перечислять признаки направления без опоры на текст. Важно не просто назвать романтизм или реализм, а показать, где именно они проявляются в героях, конфликте, композиции и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итоговом анализе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движется от общего к частному и снова к обобщению. Чем точнее названы детали текста, тем убедительнее финальный тезис.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вывод строится последовательно: сначала контекст, затем признаки текста, после этого — смысл и значение произведения. Такая схема делает аргументацию ясной и убедительной.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анализа литературного произведения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сильного аналитического вывода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в рамках направления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основные признаки направления, благодаря чему его можно точно соотнести с эпохой и литературной системой. Это создает основу для исторически верного чтения текста.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не повторяет общую схему механически, а раскрывает тему глубже и конкретнее. Через отдельные ситуации и детали он делает проблему более острой и жизненно значимой.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Усложняет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показать персонажа не только как тип своего времени, но и как сложную личность с внутренними противоречиями. Так произведение выходит за пределы простой иллюстрации направления.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Создает новое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тексты не только отражают эпоху, но и предлагают собственный художественный ход. Именно поэтому они остаются важными для читателя и спустя много лет.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автора, эпохи и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автора превращается в художественное произведение в конкретной исторической ситуации.
</a:t>
            </a:r>
            <a:endParaRPr lang="en-US" sz="11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авторскую индивидуальность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не сводится к готовой схеме: он усиливает психологическую глубину, социальную остроту или символический смысл. Благодаря этому произведение остается не просто образцом направления, а самостоятельным художественным высказыванием.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направление и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можно определить как яркий пример своего литературного направления: в нем отчетливо видны особенности конфликта, системы образов и художественной речи. Такой тезис сразу связывает текст с эпохой и помогает избежать пересказа.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итогового тезиса для школьного анализа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проверить, насколько ответ точен, логичен и связан с текстом.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оценка возможна только при сочетании точного термина, исторического контекста, конкретных примеров и ясного вывода о смысле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школьного анализа литературного текста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итогового анализа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основу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обозначьте литературное направление и эпоху, чтобы сразу задать историческую рамку анализа и показать, в какой системе ценностей читается произведение.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Связать с текстом
</a:t>
            </a:r>
            <a:pPr algn="l" indent="0" marL="0">
              <a:lnSpc>
                <a:spcPct val="130039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 ключевые признаки произведения: героя, конфликт, композицию, язык и художественные детали. Так становится видно, как общие черты направления воплощаются в конкретном тексте.
</a:t>
            </a:r>
            <a:endParaRPr lang="en-US" sz="1165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Сформулировать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подчеркните авторскую индивидуальность и место произведения в литературе. Итог должен показать, что текст не только относится к направлению, но и развивает его.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сформулировать итог по 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направление дает ключ к смыслу текста, но не исчерпывает его. Убедительный анализ показывает, как общие признаки эпохи соединяются с уникальным авторским взглядом и живым содержанием произведения.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направление помогает увидеть глубину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2026-05-20T00:35:10Z</dcterms:created>
  <dcterms:modified xsi:type="dcterms:W3CDTF">2026-05-20T00:35:10Z</dcterms:modified>
</cp:coreProperties>
</file>