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 отрывках: образ, история,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бунта и сложный образ Пугачёва в литературных отрывках.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 истории и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отрывки, нужно увидеть реального Пугачёва, события восстания и то, как литература превращает историческую фигуру в выразительный художественный образ.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Емельян Пугачёв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Емельян Пугачёв был донским казаком и служил в армии, поэтому хорошо знал жизнь военных, казаков и простых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1773 году он объявил себя императором Петром III, и власти сочли его самозванцем, опасным для государства.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поддержали крестьяне, казаки, башкиры и работные люди, недовольные крепостной зависимостью, ограничением свобод и тяжёлыми повинностями.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отрывках создаётся образ Пугачёва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 противоречивый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 отрывках выглядит не только бунтовщиком, но и человеком с твёрдым характером, быстрым умом и властной манерой поведения. Его речь звучит живо и убедительно.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запоминаются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усиливают степная дорога, казачий стан, зимняя военная обстановка и детали одежды, взгляда и движений. Всё это создаёт ощущение реального исторического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 Пугачёва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недовольства соединились в одно массовое движение.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восстания 1773–1775 годов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движения пришёлся на 1774 год, когда восстание быстро охватило большие территории.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стремительный подъём и столь же быстрое ослабление повстанческого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восстания Пугачёва, 1773–1775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 события восстания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последовательность ключевых событий и их значение для развития восстания.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быстро вышло за пределы одного района, но так же быстро было подавлено.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восстания Пугачёва, 1773–1775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как лидер восставших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говорил просто и понятно, поэтому его слова легко доходили до людей. Такая речь помогала ему казаться своим и вызывать доверие у тех, кто ждал защиты.
</a:t>
            </a:r>
            <a:endParaRPr lang="en-US" sz="1453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силу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Пугачёва держалась не только на обещаниях, но и на страхе. Жёсткость помогала удерживать подчинение, хотя усиливала жестокость самого восстания.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действовал решительно и не любил долгих раздумий. В обстановке бунта это придавало ему силу, но одновременно делало его поведение опасным и непредсказуемым.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защитника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видели в нём не просто предводителя, а человека, который может восстановить справедливость. Именно эта надежда привлекала к нему сторонников из разных слоёв.
</a:t>
            </a:r>
            <a:endParaRPr lang="en-US" sz="13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восстании и причины его поддержки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крестьян и казаков Пугачёв казался человеком, который говорит от имени обиженных. Они надеялись на облегчение жизни, защиту от произвола и возвращение утраченных прав.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восстанию присоединялись разные группы: крестьяне, работные люди, казаки и отдельные башкирские отряды. Их объединяло общее чувство несправедливости и желание изменить свою судьбу.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власти и народных ожиданий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условно показывает, как разные силы влияли на развитие конфликта и на выбор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напряжение возникло между государственным порядком и надеждой бедных людей на быстрые перемены.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интерпретация конфликта по материалам об отрывках о Пугачёве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Пугачёва в литературных отрывках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говорит коротко и резко: его фразы звучат как приказы или ответы человека, привыкшего сразу действовать, а не рассуждать.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заметны просторечные слова, обращения к собеседнику и пословичные обороты. Это сближает героя с народной средой и делает его живым.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увидеть в нём не книжного правителя, а сильную, волевую фигуру, которая умеет внушать страх и доверие одновременно.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и милосердие в образе Пугачёва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способен быть беспощадным: он быстро наказывает и не любит сопротивления. В этих сценах особенно заметны его власть, сила и готовность идти до конца.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жестокостью появляется и другое лицо героя. Он умеет помнить добро, благодарить и проявлять щедрость, поэтому образ кажется сложным и противоречивым.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отрывках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шагов в литературном и историческом конфликте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восстания Пугачёва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распространения показывает не только крупные города, но и степные и казацкие территории, где движение получило особенно заметную поддержку.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охватило широкую зону, поэтому его нельзя считать местным выступлением: оно стало событием общегосударственного масштаба.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материалам о восстании Пугачёва, 1773–1775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восстания и их интересы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показывает, почему одни поддержали бунт, а другие выступили против него.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руководствовались разными целями, поэтому конфликт оказался не только военным, но и социальным.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Пугачёвском восстании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восстание было подавлено, но сам образ Пугачёва остался в литературной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казни Пугачёва в Москве в январе 1775 года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бунта не снял интерес к герою: наоборот, его судьба стала символом опасной силы, народной надежды и исторической трагедии.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Пугачёва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создаётся через внешние детали: одежду, взгляд, оружие и обстановку степи или лагеря. Эти штрихи сразу задают суровый, военный тон.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поступки и реакции на других людей. Именно они показывают Пугачёва как живого исторического человека, а не условный символ бунта.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Пугачёва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показывает, что герой воспринимается не односторонне: в разных сценах автор подчёркивает то силу, то опасность его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качества — решительность и смелость; они поддерживают лидерство Пугачёва, но жестокость и хитрость усиливают внутренний конфликт 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литературных отрывков о Пугачёве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итог восстания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бунта власть усилила контроль над окраинами, чтобы не допустить новых массовых выступлений. Государство стремилось быстрее и жёстче реагировать на угрозы.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истории России восстание стало напоминанием о глубоком социальном напряжении. Когда недовольство долго не замечают, оно может вылиться в большую катастрофу.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1775 года восстание было окончательно подавлено, а Пугачёва казнили в Москве. Это стало символом поражения движения и его предводителя.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 литературе: история и человеческий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Отрывки о Пугачёве показывают, как в одном образе соединяются исторический факт, народные ожидания и трагедия бунта. Литература помогает понять, к чему приводит несправедливость и насилие.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2026-05-19T05:10:21Z</dcterms:created>
  <dcterms:modified xsi:type="dcterms:W3CDTF">2026-05-19T05:10:21Z</dcterms:modified>
</cp:coreProperties>
</file>