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советская республика: общий обзор и ключевые 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Краткосрочное советское образование на юге России весной 1918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ситуация и предпосылки формирования Донской советской республики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Дон становился ареной социальной нестабильности: казаки, рабочие и крестьяне взрывались политической борьбой и стремились к собственному управлению после Февральской революции.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Донской советской республики
</a:t>
            </a:r>
            <a:endParaRPr lang="en-US" sz="2259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1917 года на территории региона был избран Донской областной совет, объединивший представителей рабочих, казаков и солдат. Это стало базой для формирования советской власти.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Донского областного совета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власти Советов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1918 года в Новочеркасске произошла официальная декларация советской власти, что знаменовало начало полной политической перестройки в регионе и создание нового политического строя.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улучшения управления органы власти были переведены в Ростов-на-Дону. С этого момента Донская советская республика начала функционировать в полном объёме до мая 1918 года.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административного центра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 население Донской советской республики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охватывала города Новочеркасск, Ростов-на-Дону, Таганрог и значительную часть Донской области, сосредотачивая важные промышленные и сельскохозяйственные районы.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составляло примерно 2,1 миллиона человек, в основном казаки и городские рабочие, что создавалось уникальное сочетание традиций и новой советской идеологии.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стоял Совет народных комиссаров с председателем Фёдором Подтелковым, контролировавшим ключевые направления управления и политику республики.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Совете действовали комиссары по вопросам труда, продовольствия и военным делам, отвечавшие за поддержание порядка и экономическую стабильность.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комиссары курировали внутренние дела, народное образование и здравоохранение, формируя комплексное государственное управление.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 органы власти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экономическая политика и реформы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основных мер стала национализация заводов, банков и земель с целью передачи управления государству и устранения частных интересов.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 охватил угольную и металлургическую промышленность, обеспечивая стратегические ресурсы и стабилизацию производства.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Централизованная система распределения продовольствия обеспечивала города и армию, несмотря на сложности с логистикой и сопротивлением.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собственность на землю была отменена, что способствовало перераспределению и централизованному управлению сельским хозяйством.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правительства Донской советской республики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должности и их представители в марте 1918 года отражают структуру власти и специализацию комиссаров.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объединяло партийных и местных представителей для управления разнообразными секторами власти.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документы Советской России, март 1918 г.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контролировала в основном города и промышленность, в то время как значительная часть сельской территории оставалась вне её влияния.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станицы сохраняли собственные администрации, часто враждебные советской власти, что ослабляло её позиции и расширяло зоны нестабильности.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Антибольшевистские силы удерживали контроль в отдельных районах, препятствуя проведению реформ и угрозивая целостности республики.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реального контроля советской власти на Дону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республики и проблемы продовольствия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столкнулась с острым дефицитом продуктов из-за войны и разрыва торговых связей, что осложняло обеспечение населения и армии.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продразвёрстки заставляла крестьян сдавать хлеб государству, обеспечивая Красную армию, но вызывала недовольство и конфликты.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логистики усиливали проблему, затрудняя доставку запасов из сельской местности в города и военные гарнизоны.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Принудительные методы сборов продовольствия приводили к сопротивлению, вспышкам бунтов и снижению доверия к властям.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Издаваемая с марта 1918 года, газета служила официальным голосом Донской советской власти, информируя население о решениях и событиях.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«Донские новости» как инструмент пропаганды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выпуске публиковались агитационные статьи, призывы к поддержке большевиков и отчёты с фронтов для повышения боевого духа.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«Донские новости» помогали распространять идеи социализма среди городских рабочих и казаков, создавая единую информационную платформу.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Добровольческой армии весной 1918 года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1918 года Добровольческая армия начала активные боевые действия против Донской советской республики. Основные бои проходили в ключевых городах региона — Новочеркасске, Ростове-на-Дону и Таганроге, где шли ожесточённые столкновения между красными и белыми силами.
</a:t>
            </a:r>
            <a:endParaRPr lang="en-US" sz="988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казачества и лидеров антисоветского сопротивления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Антисоветское движение возглавляли генералы Алексей Алексеев и Лавр Корнилов, которые получили поддержку донских казаков. Казачество активно участвовало в вооружённом сопротивлении, что значительно осложняло удержание советской власти на территории.
</a:t>
            </a:r>
            <a:endParaRPr lang="en-US" sz="1032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столкновения и антирусское сопротивление
</a:t>
            </a:r>
            <a:endParaRPr lang="en-US" sz="24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и их противостояние советской власти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традиционно отстаивали свои привилегии и выступали против большевистских реформ, что порождало многочисленные вооружённые выступления и конфликты в регионе.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напряжение между казаками и рабочими городской администрации усиливалось из-за разных взглядов на власть и будущее страны, что делало управление регионом сложным.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лишь усилили внутренний раскол, породили глубокое недоверие и способствовали длительному противостоянию между местным населением и властями.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применяла репрессивные меры, включая конфискации имущества и принудительные аресты, пытаясь подавить сопротивление казачества и укрепить контроль.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 году в Донской советской республике часто вспыхивали восстания, вызванные недовольством экономической политикой и страхом перед репрессиями среди населения.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стычки между красными и белыми часто сопровождались захватами имущества, нападениями на представителей власти и акциями саботажа, снижая стабильность региона.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экономических причин, к конфликтам добавлялись национальные и социальные противоречия, усугублявшие ситуации и препятствовавшие нормализации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противостояния и восстания на Дону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Донской советской республики
</a:t>
            </a:r>
            <a:endParaRPr lang="en-US" sz="3178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Антибольшевистские силы усиливают наступление, захватывая новые территории и сокращая контролируемую советами зону.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1918 года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разногласия и дефицит ресурсов ослабляют руководство республики, создавая слабости в управлении региона.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1918 года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мая 1918 года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населённого пункта после населённых казаками и поддержкой белых сил серьёзно подрывает позиции советской власти.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утрачивает контроль, пришедшие к власти казачьи и антибольшевистские силы окончательно ликвидируют республику.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мая 1918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1918 года генерал П.Н. Краснов становится лидером новой Донской республики, основанной на освобождённых территориях от большевиков.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Краснова получает поддержку иностранных интервентов и активно восстанавливает традиционные казачьи институты и органы власти.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республика Краснова официально провозглашает борьбу с большевизмом, усиливая военные и политические кампании против советской власти.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Донской республики генерала Краснова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и ее влияние на Донской регион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 года вызвал масштабные изменения в политической жизни региона, закрепив идеи советской власти среди рабочих и крестьян.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казачества выросло напряжение и сопротивление новым порядкам, что усилило социальное противостояние и раскол в обществе.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создали фундамент для надвигающейся гражданской войны и серьёзного противостояния в регионе Дона.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спровоцировала обострение конфликтов между различными социальными группами и политическими силами на юге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существования и масштабы Донской советской республики
</a:t>
            </a:r>
            <a:endParaRPr lang="en-US" sz="2919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советская республика просуществовала около 100 дней с февраля по май 1918 года. За это время она контролировала территории с населением свыше двух миллионов человек.
</a:t>
            </a:r>
            <a:endParaRPr lang="en-US" sz="129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существования объяснялась интенсивным вооружённым сопротивлением, недостатком поддержки как внутри, так и извне, а также внутренними политическими трудностями.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советская республика продемонстрировала сложности внедрения советской власти в национально и социально неоднородных регионах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 уроки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проект является важной ранней попыткой советской государственности на юге России, отражающей глубину политических и социальных противоречий.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республики оказал значительное влияние на выстраивание отношений между центральным правительством и регионами в дальнейшем ходе гражданской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Донской советской республики на историю Гражданской войны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советская республика стала важным эпизодом, который стимулировал активизацию антибольшевистских сил на юге страны.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опыт продемонстрировал необходимости корректировки тактики большевиков относительного национальных и региональных особенностей.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республики помогла определить роль периферийных регионов в общем ходе борьбы и политическом устройстве страны.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регионе ускорили процессы формирования границ Советской России и укрепления центральной власти.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советская республика иллюстрирует сложность создания новой власти и социальных конфликтов в начале XX века. Она помогает понять динамику гражданской войны и особенности политического развития юга России.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Донской советской республики в истории России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2026-05-11T03:22:49Z</dcterms:created>
  <dcterms:modified xsi:type="dcterms:W3CDTF">2026-05-11T03:22:49Z</dcterms:modified>
</cp:coreProperties>
</file>