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 текстах научного стиля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научный текст объясняет факты и доказывает мысль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научное рассуждение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речи нужен не только в учебниках и статьях, но и на уроках, в ответах и мини-сочинениях. Он учит объяснять явления точно, опираясь на факты, а не на личные впечатления.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научного рассуждения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формулируется основная мысль текста: что именно нужно доказать или объяснить. Тезис должен быть кратким, ясным и точно отражать содержание будущего рассуждения.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подводится итог: мысль подтверждается и логически завершается. Вывод связывает все части текста в единое целое и показывает результат рассуждения.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приводятся факты, примеры, наблюдения и объяснения, которые подтверждают тезис. Эта часть делает текст убедительным и показывает, почему мысль можно считать верной.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научного рассуждения выполняет свою задачу и помогает тексту быть логичным.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задаёт направление, доказательство раскрывает его, а вывод завершает рассуждение и показывает, к чему привели доказательства.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 и речи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рассуждения и их функции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Связки, которые делают рассуждение логичным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потому что, так как, поэтому и следовательно помогают показать, почему происходит явление и к какому результату оно приводит. Благодаря им объяснение становится понятным и последовательным.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итак и таким образом показывают, что мысль завершена. Они помогают читателю сразу увидеть вывод и понять, что рассуждение подошло к логическому концу.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высказывания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во-вторых, затем и наконец помогают выстроить рассуждение по шагам. Такие слова особенно полезны, когда нужно объяснить процесс или перечислить несколько доказательств.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групп, в научном тексте часто встречаются слова, указывающие на последовательность действий и этапы объяснения.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рассуждении особенно важны причинно-следственные связи: именно они помогают объяснить явление и показать его результат.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логические связи в научном тексте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теории текста; условное распределение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научное рассуждение отличается от художественного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передаёт мысль точно и без лишних эмоций. Его задача — объяснить явление, а не создать яркий образ или впечатление.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Доказательность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рассуждении каждое утверждение подтверждается фактами, примерами или наблюдениями. В художественном тексте доказательства не обязательны, если важнее выразительность.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использует сравнения, метафоры и эмоциональные слова. Он стремится вызвать чувство, а научное рассуждение — объяснить причину и следствие.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Нейтральность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избегает разговорных слов и сильных оценок. Автор говорит спокойно и объективно, чтобы внимание читателя было сосредоточено на самом факте.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построения ответа и небольшого текста-рассуждения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научное рассуждение
</a:t>
            </a:r>
            <a:endParaRPr lang="en-US" sz="365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удобные для научного рассуждения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биологии, географии и физике часто требуется объяснять процессы и делать выводы. Поэтому такие темы особенно удобны для коротких научных рассуждений в школе.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режима дня помогает рассуждать о пользе порядка и чередования труда и отдыха. Здесь удобно показать связь между привычками человека и его самочувствием.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свете, воде и росте растений легко превращаются в научное объяснение. Для ответа можно подобрать факты из уроков биологии и сделать логичный вывод.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 погоде, временах года и круговороте воды хорошо подходят для рассуждения. Их можно объяснять через причины, признаки и последствия, используя понятные школьные знания.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 научном тексте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показать причину, последовательность мыслей и итог рассуждения.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объединяют части текста, делают объяснение последовательным и помогают быстро увидеть логику рассуждения.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научного стиля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языковые признаки научного рассуждения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рассуждение опирается на точные слова и определения: процесс, явление, признак, причина, результат. Термины помогают назвать предмет речи без двусмысленности и сделать объяснение понятным.
</a:t>
            </a:r>
            <a:endParaRPr lang="en-US" sz="924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определения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важно отличать научные слова от бытовых выражений. Точная лексика делает ответ ясным, а неточные или разговорные слова могут исказить смысл и ослабить доказательство.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формулировок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научного стиля характерны предложения с причинами, условиями и выводами. Они показывают связь между частями мысли и помогают последовательно объяснить, почему происходит то или иное явление.
</a:t>
            </a:r>
            <a:endParaRPr lang="en-US" sz="979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тексте не выражают личные чувства и оценки. Автор говорит объективно, выбирая спокойные формулировки и избегая разговорных слов, которые делают рассуждение менее точным и убедительным.
</a:t>
            </a:r>
            <a:endParaRPr lang="en-US" sz="975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абзац помогает читателю быстро понять мысль и увидеть её развитие от утверждения к подтверждению и итогу.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доказательства показывает, что убедительность научного абзаца строится прежде всего на фактах и объяснениях.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хорошего научного абзаца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 и речи; обобщённая схема структуры абзаца.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научном рассуждении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основная мысль не сформулирована, текст теряет направление. Читатель видит отдельные сведения, но не понимает, что именно автор доказывает и к какому выводу должен прийти.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49500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тезиса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435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примеры есть, но они не связаны с темой или не подтверждают мысль. В таком случае рассуждение выглядит случайным, потому что факты не работают на доказательство.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435500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доказательства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321525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причина и следствие делают текст ошибочным. Автор может назвать результат причиной или сделать вывод, который не следует из приведённых фактов и объяснений.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21525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Нарушена логика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1788250" y="3820863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и оценочные выражения снижают точность научного стиля. Вместо объяснения появляется впечатление, что автор просто высказывает мнение, а не доказывает его.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788250" y="3435063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разговорность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675225" y="3820863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не должен повторять начало без нового смысла. Он завершает рассуждение, поэтому в нём важно кратко показать итог доказательства, а не просто пересказать тезис.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4675225" y="3435063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увидеть, есть ли в тексте тезис, доказательства, связки и вывод.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логики текста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рассуждение в учебных предметах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биологии научное рассуждение помогает объяснять строение живых организмов, значение света и воды, роль клеток и условия роста растений. Здесь особенно важны точные наблюдения и выводы.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предмете такой текст должен быть кратким, точным и завершённым. Хороший ответ содержит факты, объяснение связи между ними и короткий вывод, подтверждающий основную мысль.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ответ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рассуждение помогает не только назвать событие, но и объяснить его причины и последствия. Поэтому в ответе важно показать, почему произошло событие и к чему оно привело.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и физике этот тип речи нужен для объяснения природных явлений: ветров, погоды, круговорота воды, движения тел. Рассуждение строится на причинно-следственных связях и школьных фактах.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физика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текст становится научнее, если в нём есть точные слова, ясные связи между предложениями и отсутствие лишней эмоциональности.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логичность и точность: они делают рассуждение понятным, доказательным и удобным для учебного ответа.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научного стиля в тексте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научного стиля речи; учебное обобщение признаков текста.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завершить рассуждение и показать, что автор подводит итог доказательствам.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чаще стоят в конце текста и сигнализируют, что рассуждение завершено и вывод уже сформулирован.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 русскому языку.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сделать вывод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Мини-образец научного рассуждения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свет. Эта мысль задаёт направление всему рассуждению и сразу показывает, что именно будет объясняться и доказываться в дальнейшем.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недостаточно, рост замедляется, а само растение становится слабее. Такой пример усиливает доказательство и показывает практический результат недостатка света.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факт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света не происходит нормальный фотосинтез, поэтому растение хуже образует питательные вещества. Значит, свет влияет на питание и жизнедеятельность растения.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свет является необходимым условием жизни растения. В этом коротком тексте хорошо видна связь между тезисом, фактами и итоговой мыслью.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рассуждение от пересказа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главное — просто сообщить, что произошло в тексте. События идут по порядку, но объяснение причин и вывод обычно не нужны.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содержание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вывод, который следует из доказательств, перед нами рассуждение. Если есть только события без объяснений, это скорее пересказ.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итог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автор объясняет, почему явление происходит именно так. Здесь важны факты, примеры, причины и логические связки между ними.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Доказать мысль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рассуждение помогает объяснять явления и доказывать мысль с помощью фактов. Если помнить о тезисе, доказательствах и выводе, текст получается точным, логичным и убедительным.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научном рассуждении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2026-05-29T06:58:15Z</dcterms:created>
  <dcterms:modified xsi:type="dcterms:W3CDTF">2026-05-29T06:58:15Z</dcterms:modified>
</cp:coreProperties>
</file>