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направленной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Управляемый поиск полезных свойств молекул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Направленная эволюция как инструмент поиска
</a:t>
            </a:r>
            <a:endParaRPr lang="en-US" sz="1611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биологию, химию и инженерный подход, чтобы улучшать ферменты, антитела и белки под заданную задачу.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и направленная эволюция
</a:t>
            </a:r>
            <a:endParaRPr lang="en-US" sz="295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изменения возникают без заранее заданной цели, а полезные признаки закрепляются только под давлением среды и случайных обстоятельств.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под заданную цель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лаборатории исследователь заранее задает критерий отбора: повышенную активность, стабильность, точность связывания или устойчивость к условиям среды.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природе, и в эксперименте работает один принцип: вариация, отбор и накопление удачных изменений в популяции вариантов.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исследователя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том, что человек ускоряет и направляет поиск, а не ждет, пока природа сама случайно найдет нужное решение.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метода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логика одинакова для большинства подходов: создать разнообразие, измерить результат, оставить лучшее и повторить цикл.
</a:t>
            </a:r>
            <a:endParaRPr lang="en-US" sz="131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библиотека вариантов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начинается с набора близких, но не одинаковых молекул. Такое разнообразие нужно, чтобы среди вариантов нашлись структуры с улучшенными свойствами.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создают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Источником различий служат мутации, перестановки участков и объединение фрагментов из разных исходных последовательностей. Каждый способ по-своему расширяет поисковое пространство.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широкая библиотека дает много бесполезных кандидатов, а слишком узкая может не содержать удачных решений. Баланс здесь особенно важен.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скринингом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создания библиотеки начинается проверка. Чем точнее заранее выбран диапазон изменений, тем меньше лишней работы на следующих этапах.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1: случайный мутагенез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как инструмент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основан на намеренно повышенной частоте случайных изменений в гене или участке ДНК. Исследователь не предсказывает точный результат, а проверяет множество вариантов.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его выбирают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особенно полезен, когда неизвестно, какие именно замены улучшат свойство. Тогда лучше расширить поиск и дать отбору выявить удачные решения.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удобен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метода в простоте: он не требует сложного предварительного анализа каждой позиции. Это делает его доступным и сравнительно недорогим.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именно случайные изменения приводят к неожиданному улучшению, которое трудно было бы спланировать заранее. В этом и состоит практическая ценность подхода.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2: точечные контролируемые мутации
</a:t>
            </a:r>
            <a:endParaRPr lang="en-US" sz="2783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мишени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конкретный участок молекулы, который, по данным анализа, влияет на нужное свойство. Это позволяет работать не со всей последовательностью, а с важной зоной.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Точечное изменение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 выбранной позиции делают точечную замену, вставку или удаление. Каждое изменение проверяет заранее сформулированную гипотезу о роли этого участка.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лишних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экономит ресурсы, потому что число вариантов остается управляемым. Вместо огромной библиотеки исследуют ограниченный, но осмысленный набор кандидатов.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гипотезе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полезен, когда уже известно, где искать улучшение. Он сочетает точность с высокой практической эффективностью.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3: сборка лучших фрагментов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модулей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Комбинаторная сборка соединяет полезные элементы из разных молекул в новые сочетания. Так получают не просто копии, а более удачные гибриды.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метод особенно полезен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особенно эффективен, если нужное свойство зависит от нескольких участков сразу. Тогда можно объединить сильные стороны разных исходных вариантов.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конструктора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похожа на конструктор: отдельно удачные детали складывают в одну систему, чтобы усилить общий результат без потери полезных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4: рекомбинация и ДНК-шаттлинг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Перемешивание удачных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позволяет перемешивать уже отобранные удачные последовательности и собирать из них новые комбинации. Это ускоряет поиск, когда сильные исходные варианты уже найдены.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улучшений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ДНК-шаттлинг помогает объединять благоприятные изменения, возникшие в разных вариантах, в одной молекуле. Так повышается шанс получить еще более сильный кандидат.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от сильной базы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ценен после первого раунда отбора, когда уже ясно, какие исходные молекулы заслуживают дальнейшей работы. Тогда поиск идет от успеха, а не с нуля.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Рекомбинационные подходы уменьшают риск застрять на одном решении и расширяют пространство поиска за счет новых сочетаний полезных признаков.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этапа составляют основной рабочий цикл метода.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цикл направленной эволюции включает четыре шага: создание вариативности, проверку, отбор и новый раунд.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стандартной схемы направленной эволюции по материалам урока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6: отбор по связыванию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Фаговый или вирусный дисплей позволяет «показать» белок на поверхности частицы и затем проверить, насколько прочно он удерживается на выбранной мишени.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Жесткий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промывки остаются только те варианты, которые связываются сильнее остальных. Именно их затем размножают и используют в следующем раунде отбора.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особенно полезен при работе с антителами, рецепторсвязывающими белками и молекулами, которые должны распознавать конкретные клетки или белковые структуры.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оценивают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метода в том, что критерий успеха хорошо измерим: важны сила связывания, специфичность и устойчивость результата при повторных циклах.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 и селекция: в чем разница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подходов к работе с множеством вариантов: скрининг проверяет, селекция отбирает
</a:t>
            </a:r>
            <a:endParaRPr lang="en-US" sz="1343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применения: ферменты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364928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цели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фермент с нужной задачей: ускорять реакцию, работать дольше или выдерживать более сложные условия, чем исходный природный вариант.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80134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свойств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 помощью мутаций и отбора получают версии, которые действуют быстрее, стабильнее или сохраняют активность при повышенной температуре и изменении pH.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383103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ферменты становятся удобнее для пищевой, химической и биотехнологической отраслей, где важны экономичность, безопасность и предсказуемый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применения: антитела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связывание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антител особенно важна аффинность: чем прочнее и точнее молекула удерживает мишень, тем выше шанс получить эффективный терапевтический эффект.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распознавания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значима специфичность, чтобы антитело не взаимодействовало с лишними объектами и не вызывало нежелательных эффектов в организме.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разработке также проверяют устойчивость при хранении и транспортировке, потому что лекарственный препарат должен сохранять свойства до момента применения.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применения: промышленные белки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в 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отраслях нужны белки, которые долго работают в реальных условиях, а не только в лабораторной пробирке. Направленная эволюция помогает сделать их прочнее и надежнее.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затрат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белок эффективнее и долговечнее, его можно использовать с меньшими затратами сырья и энергии, что делает технологию более выгодной.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промышленных процессов важна совместимость с разной кислотностью среды, температурой и составом смеси, поэтому отбирают варианты с широким рабочим диапазоном.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как выглядит эксперимент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одного цикла: от замысла до повторного отбора лучших вариантов
</a:t>
            </a:r>
            <a:endParaRPr lang="en-US" sz="1596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результат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метрик помогает понять, действительно ли вариант стал лучше и не потерял ли он важные свойства.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разные контроли: без них нельзя отделить реальный эффект от случайного улучшения.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критерии оценки результатов направленной эволюции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узкие места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библиотеки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место часто начинается с библиотеки: если в ней мало полезного разнообразия, даже хороший отбор не найдет удачный вариант. Поэтому важно продумывать состав заранее.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итераций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можно ограничиться одним циклом: нужное улучшение нередко появляется только после нескольких раундов, а это требует времени и точного планирования.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срабатывания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образец выглядит успешным лишь в одном тесте, но не подтверждается при повторной проверке. Такие ложные сигналы особенно опасны при малой выборке.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результат дает только аккуратный контроль условий, повторяемость измерений и сопоставление с исходным образцом и другими контролями.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моделирования и ML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поиска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помогают заранее сократить число проверяемых мутаций, чтобы лаборатория не тратила ресурсы на заведомо слабые варианты и могла сосредоточиться на перспективных.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обязательна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точная модель не отменяет эксперимента: реальное поведение белка проверяют только в лаборатории, где условия сложнее и ближе к практике.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вероятностей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оценивают, какие замены вероятнее повлияют на активность, стабильность или связывание, но их выводы зависят от качества исходных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Эволюция, которой управляют
</a:t>
            </a:r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Направленная эволюция показывает, как наука превращает случайность в осмысленный поиск: создаем разнообразие, отбираем лучшее, повторяем цикл и сверяемся с метриками. Именно так появляются молекулы с полезными свойствами.
</a:t>
            </a:r>
            <a:endParaRPr lang="en-US" sz="42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2026-07-25T23:49:22Z</dcterms:created>
  <dcterms:modified xsi:type="dcterms:W3CDTF">2026-07-25T23:49:22Z</dcterms:modified>
</cp:coreProperties>
</file>