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современного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африканских гоминин до Homo sapiens: путь длиной в миллионы лет.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биология, археология и генетика вместе объясняют происхождение Homo sapiens, его адаптации и место в живой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происхождение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 системе приматов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систематическое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приматам, семейству гоминид и роду Homo. Такое положение отражает и родство с другими приматами, и уникальность собственной эволюционной линии.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и бонобо считаются ближайшими современными родственниками человека. Общий предок наших линий жил примерно 6–7 миллионов лет назад.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приматами проявляется в строении кисти, бинокулярном зрении, развитой социальной жизни и способности к сложному поведению.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линии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человеческой линии особенно важны прямохождение, освобождение рук от опоры и постепенное увеличение мозга, ставшие основой трудовой и культурной эволюции.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гоминины Африки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Sahelanthropus, Orrorin и Ardipithecus относятся к древнейшим известным представителям линии человека. Их возраст охватывает промежуток примерно от 7 до 4,4 миллиона лет назад.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сохраняли черты древесного образа жизни, но уже демонстрировали начальные признаки двуногого передвижения. Эволюция шла не скачком, а через постепенное изменение.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 и примитивный череп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ранних гоминин характерны малый объём мозга, простое строение черепа и зубов. Это указывает на ранний этап отделения человеческой линии от других приматов.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развитие связывают с мозаичными ландшафтами Африки, где сочетались лесные участки и открытые пространства. Такая среда могла отбирать признаки, полезные для передвижения на двух ногах.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сопровождалось усложнением поведения, но зависело также от питания, образа жизни и общей организации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выражена чётко, однако рост был неравномерным и не сводился только к увеличению размера черепа.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антропологические данные, приведённые в школьном курсе биологии; значения даны как средние и ориентировочные.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в ходе эволюции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возраст, орудия и поведение представителей рода Homo на разных этапах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вид расширял поведенческие возможности: от простых орудий к символической культуре и сложной социальной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археологии, используемых в школьном курсе.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рода Homo и их 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данным антропологии и палеоантропологии о миграциях Homo sapiens.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 по планете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67" y="1838326"/>
            <a:ext cx="349240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7382" y="1838326"/>
            <a:ext cx="349240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прямохождение стало важнейшим признаком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передние конечности для переноски пищи, детёнышей и орудий. Это повысило эффективность передвижения и сделало руки инструментом труда, а не только опоры.
</a:t>
            </a:r>
            <a:endParaRPr lang="en-US" sz="1663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вертикальном положении человек мог раньше замечать хищников, добычу и ориентиры местности. Такой обзор особенно важен в открытых пространствах и при коллективном передвижении.
</a:t>
            </a:r>
            <a:endParaRPr lang="en-US" sz="1705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на двух ногах уменьшало площадь тела, нагреваемую солнцем, и помогало лучше рассеивать тепло. Это было особенно выгодно в жарком климате и на открытых участках.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затронула таз, позвоночник, стопу и положение затылочного отверстия. Эти преобразования сделали походку устойчивой и создали основу для точных движений кисти.
</a:t>
            </a:r>
            <a:endParaRPr lang="en-US" sz="16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заготовки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Олдованские чопперы и отщепы показывают, как ранние люди научились намеренно откалывать камень, чтобы получать режущие края. Такие находки свидетельствуют не только о силе руки, но и о способности заранее представлять результат.
</a:t>
            </a:r>
            <a:endParaRPr lang="en-US" sz="108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ашельской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Ашельские рубила стали заметно более симметричными и сложными. Их изготовление требовало последовательных действий, контроля формы и, вероятно, обучения через наблюдение и подражание внутри группы.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утилитарного к символическому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появляются костяные иглы, наконечники копий, скребки, украшения из кости и раковин. Это уже не просто инструменты выживания, а признаки передачи опыта, эстетического выбора и развитого мышления.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как показатель развития мышления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тыс.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возник Homo sapiens, а огонь стал одним из факторов его успеха и расселения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археологии и антропологии, используемые в школьном курсе; точные сроки раннего контроля огня варьируют в научной литературе.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дата раннего освоения огня спорна, но его роль в жизни людей несомненна: он изменил питание, защиту и социальное взаимодействие.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демонстрируют высокую приспособленность и сложное поведение, но различались по пропорциям тела и строению черепа.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были более массивными, а Homo sapiens — более грацильными и пластичными в культурной адаптации.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сравнительной анатомии древних людей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и неандертальцев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расселения Homo sapiens за пределы Африки начались контакты с локальными популяциями древних людей на Ближнем Востоке и в Евразии.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с древними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большинства неафриканских популяций содержит неандертальские фрагменты, а у части жителей Океании и Азии обнаруживается денисовская примесь.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унаследованные участки ДНК связаны с иммунной защитой, приспособлением к высоте и другими признаками, полезными в новых условиях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следы смешения с древними людьми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источников дополняют друг друга и позволяют восстановить путь человеческой эволюции более надёжно, чем по одному виду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ископаемых, археологических и генетических данных подтверждает постепенную и разветвлённую эволюцию человека.
</a:t>
            </a:r>
            <a:endParaRPr lang="en-US" sz="132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Палеоантропология, археология, генетика и сравнительная анатомия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миграции и выживание древних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и засухи меняли распределение пищи и воды, заставляя группы людей искать новые территории и прокладывать более безопасные миграционные маршруты.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барьеров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уровня моря открывали и закрывали сухопутные пути, поэтому расселение происходило неравномерно и зависело от доступности проходов между континентами и островами.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оказывались разделены природными преградами, в них накапливались различия, а отдельные признаки закреплялись под действием естественного отбора.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 способствовали появлению приспособлений к холоду, жаре, высокогорью и особенностям питания, повышая шансы на выживание в конкретной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биологических изменений с развитием общения, передачи опыта и символической культуры у древних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мозга к языку и 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первыми гомининами и культурным скачком прошло миллионы лет, а последние десятки тысяч лет стали временем ускоренных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очень долго, но именно культура резко ускорила развитие общества и образа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археологии; даты приведены в тысячах лет назад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в истории эволюции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продолжается и сегодня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современную эпоху естественный отбор действует на наследственные признаки, если они влияют на выживание и размножение в конкретных условиях.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признакам относят устойчивость к лактазе у части людей, особенности реакции на недостаток кислорода в горах и различия в работе иммунной системы.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инфекции, медицина и уровень мобильности меняют давление среды, поэтому отбор сегодня связан не только с природой, но и с обществом.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культурная смена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происходят быстрее биологических: технологии, образование и коммуникации заметно перестраивают условия жизни уже в пределах нескольких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«от обезьяны», а от общего предка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произошёл от современных шимпанзе или других обезьян. У нас с ними был общий предок, после чего эволюционные линии разошлись и пошли разными путями. Поэтому сходство объясняется родством, а не прямым происхождением.
</a:t>
            </a:r>
            <a:endParaRPr lang="en-US" sz="104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не лестница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 не похожа на движение по одной прямой ступени от примитивного к совершенному. Это дерево с множеством ветвей, где одни линии исчезали, а другие выживали и приспосабливались к меняющимся условиям.
</a:t>
            </a:r>
            <a:endParaRPr lang="en-US" sz="112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— одна из 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не является «венцом природы» в абсолютном смысле. Это современный сохранившийся вид людей, который сосуществовал с другими древними людьми и унаследовал от них часть генетического материала и исторического опыта.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происхождении человека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биологию, историю и археологию, помогая объяснить происхождение признаков, различия между популяциями и значение адаптаций в 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помогает понять не только прошлое, но и закономерности развития современного человечества.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человека, генетика популяций и антропология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эволюции человека в XXI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прошлое, которое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Homo sapiens показывает, как биологические изменения, труд, речь и культура вместе сформировали современного человека. Но эволюция не остановилась: среда и образ жизни продолжают влиять на нас и сегодня.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2026-06-02T00:35:38Z</dcterms:created>
  <dcterms:modified xsi:type="dcterms:W3CDTF">2026-06-02T00:35:38Z</dcterms:modified>
</cp:coreProperties>
</file>