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 создают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 меняется каждый день: внешние силы непрерывно его перестраивают.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внешние силы меняют поверхность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равнины, долины и овраги — это рельеф. Его формы меняются под действием внешних процессов: одни разрушают породы, другие переносят их, а третьи накапливают.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новые формы рельефа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9037" y="2740620"/>
            <a:ext cx="2298311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Разрушение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порода трескается, крошится или растворяется. Так начинается выветривание — первый этап, который делает материал доступным для дальнейшего перемещения.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0422" y="2740620"/>
            <a:ext cx="2298311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вода, ветер, лёд или движение по склону уносят обломки. Материал перемещается на разные расстояния, иногда очень медленно, а иногда стремительно.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81807" y="2740620"/>
            <a:ext cx="2298311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Накопление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сила потока слабеет, частицы оседают и накапливаются. Так возникают новые формы рельефа — от наносов в долинах до дюн и морен.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250" y="2030631"/>
            <a:ext cx="264705" cy="264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451" y="2030631"/>
            <a:ext cx="198529" cy="2647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1134" y="2040590"/>
            <a:ext cx="275387" cy="2447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8586" y="2030631"/>
            <a:ext cx="264705" cy="26470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40700" y="2030631"/>
            <a:ext cx="264705" cy="264705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энергии внешних сил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686908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нагревает поверхность, запускает круговорот воды и движение воздуха. Благодаря этому появляются дожди, снег, потоки талой воды и ветры, которые активно меняют рельеф.
</a:t>
            </a:r>
            <a:endParaRPr lang="en-US" sz="1181" dirty="0"/>
          </a:p>
        </p:txBody>
      </p:sp>
      <p:sp>
        <p:nvSpPr>
          <p:cNvPr id="16" name="Text 3"/>
          <p:cNvSpPr txBox="1"/>
          <p:nvPr/>
        </p:nvSpPr>
        <p:spPr>
          <a:xfrm>
            <a:off x="2349020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заставляет обломки, воду и целые массы породы двигаться вниз по склонам. Без неё не было бы осыпей, оползней и многих склоновых процессов.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4011132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размывает берега, переносит частицы и растворяет некоторые минералы. Она особенно сильно действует во время ливней, половодья и быстрого таяния снега.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73244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лёд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подхватывает мелкий песок и пыль, а лёд шлифует и вырывает породы. Эти силы особенно заметны в пустынях, горах и ледниковых районах.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35358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Перепады температур расширяют и сжимают породы, из-за чего в них появляются трещины. Так начинается физическое разрушение камня даже без воды и сильного ветра.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пути разрушения породы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который ломается сам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склоне камень нагревается днём и остывает ночью. От этого в нём постепенно появляются микротрещины, которые со временем расширяются и превращают прочную породу в обломки.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внутри трещины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проникает в трещины, а при замерзании расширяется. Давление льда раздвигает стенки трещин, и порода начинает раскалываться на куски, даже если снаружи кажется целой.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помощники разрушения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растут в щелях, а микроорганизмы выделяют вещества, ускоряющие разрушение минералов. Так живые организмы незаметно помогают породе распадаться и менять свой вид.
</a:t>
            </a:r>
            <a:endParaRPr lang="en-US" sz="107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выветривание видно особенно хорошо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 после зимы
</a:t>
            </a:r>
            <a:pPr algn="l" indent="0" marL="0">
              <a:lnSpc>
                <a:spcPct val="100000"/>
              </a:lnSpc>
              <a:buNone/>
            </a:pPr>
            <a:r>
              <a:rPr lang="en-US" sz="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морозов на старом асфальте появляются трещины и выбоины. Вода попадает в мелкие щели, замерзает и расширяет их, поэтому покрытие быстро крошится.
</a:t>
            </a:r>
            <a:endParaRPr lang="en-US" sz="748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который 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и камень со временем теряют прочность, если в них попадает влага. На поверхности появляются сколы, ржавые пятна и рыхлые участки, которые легко осыпаются.
</a:t>
            </a:r>
            <a:endParaRPr lang="en-US" sz="708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холод и дождь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жарких днём и холодных ночью склонах породы особенно активно трескаются. Перепад температур усиливает разрушение, а дождь помогает вымывать образовавшиеся частицы.
</a:t>
            </a:r>
            <a:endParaRPr lang="en-US" sz="708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склон
</a:t>
            </a:r>
            <a:pPr algn="l" indent="0" marL="0">
              <a:lnSpc>
                <a:spcPct val="100000"/>
              </a:lnSpc>
              <a:buNone/>
            </a:pPr>
            <a:r>
              <a:rPr lang="en-US" sz="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влажных склонах вода дольше задерживается в почве и трещинах. Из-за этого породы быстрее разрушаются, а склон становится менее устойчивым.
</a:t>
            </a:r>
            <a:endParaRPr lang="en-US" sz="83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3500"/>
            <a:ext cx="3593612" cy="20810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перестраивает склон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06574" y="2556086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сток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или таяния снега вода не уходит сразу в почву. Она стекает по поверхности, собирается в ручейки и начинает смывать рыхлый верхний слой.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706574" y="3307582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 и смыв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подмывает берега, выносит частицы глины и песка и делает склон ниже и круче. Чем сильнее поток, тем быстрее он меняет форму поверхности.
</a:t>
            </a:r>
            <a:endParaRPr lang="en-US" sz="939" dirty="0"/>
          </a:p>
        </p:txBody>
      </p:sp>
      <p:sp>
        <p:nvSpPr>
          <p:cNvPr id="11" name="Text 4"/>
          <p:cNvSpPr txBox="1"/>
          <p:nvPr/>
        </p:nvSpPr>
        <p:spPr>
          <a:xfrm>
            <a:off x="4706574" y="4059077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Подземное ослабление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разрыхляют породы изнутри и уменьшают их прочность. Из-за этого откосы и берега могут проседать, а затем обрушиваться или сползать вниз.
</a:t>
            </a:r>
            <a:endParaRPr lang="en-US" sz="9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частицы уносятся и откладываются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Снос с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начинается там, где поток воды, воздуха или льда достаточно силён, чтобы сорвать частицы с места. Сначала разрушается верхний слой, затем материал уносится дальше.
</a:t>
            </a:r>
            <a:endParaRPr lang="en-US" sz="916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движется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могут плыть в воде почти незаметно, а более крупные перекатываются по дну или прыгают короткими рывками. Способ переноса зависит от размера обломков.
</a:t>
            </a:r>
            <a:endParaRPr lang="en-US" sz="916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потоке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Взвешенные частицы долго остаются в потоке и переносятся на большие расстояния. Поэтому мутная вода способна унести очень мелкий, но важный для рельефа материал.
</a:t>
            </a:r>
            <a:endParaRPr lang="en-US" sz="916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сила уменьшается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поток ослабевает, он уже не может удерживать крупные обломки. Они быстро оседают, и именно так возникают наносы, косы и другие отложения.
</a:t>
            </a:r>
            <a:endParaRPr lang="en-US" sz="9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95" y="1772295"/>
            <a:ext cx="2515317" cy="159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065" y="1772296"/>
            <a:ext cx="2515316" cy="15990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1934" y="1772296"/>
            <a:ext cx="2515316" cy="15990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78194" y="754380"/>
            <a:ext cx="8101924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скульптор долины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78192" y="3505199"/>
            <a:ext cx="2515317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Извилистое русло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не течёт по прямой линии: она изгибается, подмывает один берег и откладывает материал на другом. Так со временем формируются меандры и широкая долина с разными участками размыва и накопления.
</a:t>
            </a:r>
            <a:endParaRPr lang="en-US" sz="1008" dirty="0"/>
          </a:p>
        </p:txBody>
      </p:sp>
      <p:sp>
        <p:nvSpPr>
          <p:cNvPr id="12" name="Text 3"/>
          <p:cNvSpPr txBox="1"/>
          <p:nvPr/>
        </p:nvSpPr>
        <p:spPr>
          <a:xfrm>
            <a:off x="3220065" y="3505199"/>
            <a:ext cx="2515316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наносов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паводков река уносит больше материала, а в спокойные периоды часть наносов остаётся в долине. Поэтому на её берегах накапливаются слои песка и ила, которые хорошо показывают работу воды.
</a:t>
            </a:r>
            <a:endParaRPr lang="en-US" sz="1008" dirty="0"/>
          </a:p>
        </p:txBody>
      </p:sp>
      <p:sp>
        <p:nvSpPr>
          <p:cNvPr id="13" name="Text 4"/>
          <p:cNvSpPr txBox="1"/>
          <p:nvPr/>
        </p:nvSpPr>
        <p:spPr>
          <a:xfrm>
            <a:off x="5961934" y="3505199"/>
            <a:ext cx="2515316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 русла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река долго углубляет своё русло, по краям долины остаются ступени. Эти террасы напоминают о прежнем уровне воды и помогают понять, как менялся ландшафт.
</a:t>
            </a:r>
            <a:endParaRPr lang="en-US" sz="11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особенно важны на рыхлых склонах после ливней и таяния снега.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приёма помогают замедлить рост оврагов и защитить склон от размыва.
</a:t>
            </a:r>
            <a:endParaRPr lang="en-US" sz="2387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действует не только как лёд, но и как мощный инструмент обработки поверхности.
</a:t>
            </a:r>
            <a:endParaRPr lang="en-US" sz="1925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как наждак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Многовековой ледник движется почти незаметно, но его сила огромна. Он прижимает камни к ложу, шлифует скалы и оставляет на них царапины, по которым геологи узнают направление движения льда.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в пути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тяжестью ледника породы ломаются и вырываются целыми глыбами. Затем лёд уносит их далеко от места разрушения, иногда на десятки и сотни километров, меняя вид гор и долин.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таяния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ледник тает, он оставляет после себя валуны, песок и глину. Из этих несортированных отложений позже образуются моренные гряды, которые хорошо заметны в местах бывшего оледенения.
</a:t>
            </a:r>
            <a:endParaRPr lang="en-US" sz="10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471597"/>
            <a:ext cx="4094100" cy="118345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ледниковые формы легко узнать по их форме и происхождению.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023395" y="2671676"/>
            <a:ext cx="3323753" cy="7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
</a:t>
            </a:r>
            <a:pPr algn="l" indent="0" marL="0">
              <a:lnSpc>
                <a:spcPct val="100000"/>
              </a:lnSpc>
              <a:buNone/>
            </a:pPr>
            <a:r>
              <a:rPr lang="en-US" sz="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 — это чашеобразное углубление в верхней части горы. Оно возникает там, где ледник долго вытачивает породу и расширяет небольшую впадину до заметной ледниковой чаши.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5220640" y="2671676"/>
            <a:ext cx="3323753" cy="7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Трог
</a:t>
            </a:r>
            <a:pPr algn="l" indent="0" marL="0">
              <a:lnSpc>
                <a:spcPct val="100000"/>
              </a:lnSpc>
              <a:buNone/>
            </a:pPr>
            <a:r>
              <a:rPr lang="en-US" sz="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Трог выглядит как широкая долина с крутыми склонами и плоским дном. Её форма показывает, что здесь раньше двигался мощный ледник, который углублял и расширял обычную речную долину.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1023395" y="3691007"/>
            <a:ext cx="3323753" cy="7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Морены
</a:t>
            </a:r>
            <a:pPr algn="l" indent="0" marL="0">
              <a:lnSpc>
                <a:spcPct val="100000"/>
              </a:lnSpc>
              <a:buNone/>
            </a:pPr>
            <a:r>
              <a:rPr lang="en-US" sz="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Морены представляют собой валы из камней, песка и глины, которые ледник принёс и оставил после таяния. По ним можно восстановить границы древнего ледника и его движение.
</a:t>
            </a:r>
            <a:endParaRPr lang="en-US" sz="11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не только переносит частицы, но и постепенно меняет саму поверхность земли.
</a:t>
            </a:r>
            <a:endParaRPr lang="en-US" sz="2071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Подхват частиц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районах ветер легко подхватывает песок и пыль, потому что поверхность плохо закреплена растениями. Самые мелкие частицы уносятся дальше всего, а крупные перекатываются по земле.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Шлифовка скал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Летящие песчинки ударяют по скалам и действуют как наждак. Они стачивают выступы, делают поверхность более гладкой и постепенно образуют выемки, ниши и сглаженные каменные формы.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Выдувание мелких частиц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ветер особенно силён, он выдувает рыхлый материал из понижений и оставляет более крупные обломки. Так поверхность становится неровной, а отдельные формы — обнажёнными и контрастными.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Накопление песка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длительном переносе песок накапливается в новых местах и начинает перестраивать рельеф. Тогда появляются целые песчаные поля, гряды и участки с причудливым рисунком поверхности.
</a:t>
            </a:r>
            <a:endParaRPr lang="en-US" sz="11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95" y="1772295"/>
            <a:ext cx="2515317" cy="159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065" y="1772296"/>
            <a:ext cx="2515316" cy="15990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1934" y="1772296"/>
            <a:ext cx="2515316" cy="15990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78194" y="754380"/>
            <a:ext cx="8101924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строит рельеф из песка так же уверенно, как вода формирует долины.
</a:t>
            </a:r>
            <a:endParaRPr lang="en-US" sz="1901" dirty="0"/>
          </a:p>
        </p:txBody>
      </p:sp>
      <p:sp>
        <p:nvSpPr>
          <p:cNvPr id="11" name="Text 2"/>
          <p:cNvSpPr txBox="1"/>
          <p:nvPr/>
        </p:nvSpPr>
        <p:spPr>
          <a:xfrm>
            <a:off x="478192" y="3505199"/>
            <a:ext cx="2515317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дуга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краю пустыни ветер поднимает песок и откладывает его дугой. Со стороны ветра склон получается пологим, а с обратной стороны — крутым, поэтому форма всё время немного меняется.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3220065" y="3505199"/>
            <a:ext cx="2515316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Бархан в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Бархан напоминает полумесяц, который медленно «ползёт» по поверхности. Он образуется там, где песка достаточно много, а направление ветра почти не меняется, поэтому гребень остаётся чётким и узнаваемым.
</a:t>
            </a:r>
            <a:endParaRPr lang="en-US" sz="1008" dirty="0"/>
          </a:p>
        </p:txBody>
      </p:sp>
      <p:sp>
        <p:nvSpPr>
          <p:cNvPr id="13" name="Text 4"/>
          <p:cNvSpPr txBox="1"/>
          <p:nvPr/>
        </p:nvSpPr>
        <p:spPr>
          <a:xfrm>
            <a:off x="5961934" y="3505199"/>
            <a:ext cx="2515316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Эоловые гряды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ветра создаёт вытянутые гряды из песка. Они тянутся вдоль преобладающего направления переноса и помогают понять, откуда дул ветер и как он перестраивал рельеф.
</a:t>
            </a:r>
            <a:endParaRPr lang="en-US" sz="11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471549"/>
            <a:ext cx="4094063" cy="1183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Склоны могут «поехать» вниз под действием силы тяжести, когда породы теряют устойчивость.
</a:t>
            </a:r>
            <a:endParaRPr lang="en-US" sz="2578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88762" y="2297784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крутом склоне даже небольшое смещение грунта может вызвать оползень. Особенно опасны участки, где почва переувлажнена, подрезана дорогой или ослаблена трещинами после землетрясения.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45968" y="2297784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происходит, когда крупные обломки породы внезапно отделяются от скалы и падают вниз. Такое часто случается на обрывах, где порода потрескалась и потеряла прочность.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88762" y="3624413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Осыпь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Осыпь образуется из мелких камней, которые постепенно ссыпаются по склону и накапливаются у подножия. В сухую погоду процесс идёт медленнее, а после дождя — заметно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767393"/>
            <a:ext cx="4392940" cy="14018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материал задерживается и накапливается
</a:t>
            </a:r>
            <a:endParaRPr lang="en-US" sz="2842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скапливается там, где поток уже не может нести его дальше. Особенно заметны такие места в руслах рек, у берегов морей и в районах, где ослабевает ветер.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Осаждение усиливается при уменьшении скорости движения воды или воздуха. Именно поэтому новые формы рельефа часто возникают там, где энергия потока падает.
</a:t>
            </a:r>
            <a:endParaRPr lang="en-US" sz="859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«внешние силы рельефообразования»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ускоряет изменение рельефа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изменений различается даже на соседних участках. На неё влияют не только погода и породы, но и наличие растительности, которая может удерживать почву.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рельеф меняется там, где много воды или рыхлая порода. Твёрдые породы и более устойчивые условия замедляют разрушение.
</a:t>
            </a:r>
            <a:endParaRPr lang="en-US" sz="1095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теме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разные формы связаны с разной длительностью процессов.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быстрых следов к древним формам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которые помогают увидеть работу внешних сил в действии.
</a:t>
            </a:r>
            <a:endParaRPr lang="en-US" sz="1925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Поддон со склоном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насыпать землю в наклонный поддон и полить её водой, можно увидеть, как струйки быстро смывают верхний слой. Это простой пример того, как ливень превращает ровную поверхность в борозды.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 растворение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растворить сахар в воде, становится видно, что вещество может исчезать без дробления. Так в природе некоторые минералы разрушаются не ударом, а медленным растворением в воде.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фотографией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оврага или песчаной дюны помогает связать процесс и результат. По ней легко понять, где материал был разрушен, где перенесён, а где накопился.
</a:t>
            </a:r>
            <a:endParaRPr lang="en-US" sz="10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меняется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 не остаётся неизменным: его постоянно перестраивают вода, лёд, ветер, тяжесть и перепады температуры. Одни формы исчезают, другие возникают, и всё это зависит от климата, породы и времени.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2026-07-26T18:01:13Z</dcterms:created>
  <dcterms:modified xsi:type="dcterms:W3CDTF">2026-07-26T18:01:13Z</dcterms:modified>
</cp:coreProperties>
</file>