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11. Столбчатые и линейные диаграммы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становятся понятными, когда превращаются в диаграммы.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рождаются из таблиц и списков: из них легко сделать понятную картинку. Для урока подойдут знакомые примеры — дни недели, страницы, температура и любимые фрукты.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состоит из отдельных столбиков. Каждый столбик показывает одно значение или одну группу, поэтому сравнивать данные становится очень удобно и наглядно.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столбик, тем больше число. Если столбик ниже, значит, значение меньше. Так сразу видно, где победитель, а где скромный аутсайдер.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диаграмма помогает сравнивать предметы, людей, дни, месяцы и ответы в опросах. Она любит порядок и не путается, если подписи стоят аккуратно.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столбчатая диаграмма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выглядят как высокие башни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стоят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столбчатой диаграммы каждый столбик стоит отдельно и имеет одинаковую ширину. Под ним находится подпись категории: например, яблоко, груша или слива. Благодаря этому данные легко не перепутать.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говорит сама за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или снизу расположена шкала с делениями. По ней видно, какой столбик выше, а какой ниже. Цветные столбики разной высоты сразу делают сравнение заметным и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название диаграммы. Оно подскажет тему, чтобы числа не устроили тебе маленький сюрприз и не перепутали мысли.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подписи внизу. Они показывают, что именно сравнивают: дни, предметы, животных, книги или другие группы.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сравни высоту столбиков по шкале. Самый высокий столбик означает наибольшее значение, а самый низкий — наименьшее.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столбчатую диаграмму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сделать вывод: где чисел больше, где меньше и насколько они различаются. Это почти как найти лидера в дружеском соревновании.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9837"/>
            <a:ext cx="192000" cy="153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399333"/>
            <a:ext cx="192000" cy="17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9988"/>
            <a:ext cx="192000" cy="15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столбчатые диаграммы встречаются в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 месяцам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Столбики удобно показывают, как меняется погода от месяца к месяцу. Так легче сравнить, где теплее, холоднее или больше осадков.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столбики помогают увидеть результат каждого игрока или команды. Это нагляднее, чем долго пересчитывать очки по памяти.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Прочитанные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посчитать книги или страницы за неделю, столбчатая диаграмма быстро покажет, в какой день получилось больше всего чтения.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и наклейки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фишки, наклейки или жетоны тоже можно показать столбиками. Тогда становится понятно, у кого коллекция выросла быстрее.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 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детей в классах или командах удобно сравнивать столбиками. Сразу видно, где группа большая, а где поменьше.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показывает, как значение меняется со временем. На ней ставят точки в нужных местах, а потом соединяют их линиями.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линейная диаграмма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помогает заметить рост, уменьшение или почти одинаковые значения. Линия ведёт себя как след на дорожке: то вверх, то вниз, то ровно.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четвёртого класса подходят данные по дням недели, неделям месяца или часам наблюдений. Это удобно, когда важно увидеть не только число, но и его движение.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изменение по дням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горизонтали часто располагают дни, недели или месяцы, а по вертикали — числа. Каждая точка показывает одно значение в определённый момент времени.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соединяют, получается линия с подъёмами и спусками. По такой картинке легко заметить, когда значение росло, а когда почти не менялось.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100" y="1797831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линейную диаграмму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 подпись по горизонтали: день, неделю или месяц. Так ты быстро находишь нужную точку и не теряешься среди значений.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направление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линия идёт вверх, число увеличивается. Если она опускается, значение уменьшается. Это похоже на маленькие математические горки.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спокойный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почти ровная, число меняется очень мало или совсем не меняется. Такие места помогают увидеть, где данные держатся почти без сюрпризов.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лучше подходит для сравнения отдельных значений и групп. Она помогает быстро увидеть, что больше, а что меньше.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двух видов диаграмм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лучше показывает изменения во времени. Она особенно полезна, когда данные идут по дням, неделям или месяцам.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обеих диаграмм есть название, оси, деления и подписи. Эти детали делают чтение простым и помогают не перепутать числа.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выглядят они по-разному: столбики стоят отдельно, как башни, а линия тянется через точки, как дорожка для наблюдений.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сравнить разные предметы, людей или ответы в опросе, выбирают столбчатую диаграмму. Она быстро показывает, где значение больше, а где меньше, без лишних подсчётов.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подходящую диаграмму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увидеть изменение по дням, неделям или месяцам, лучше подходит линейная диаграмма. Она помогает заметить рост, спад или почти неизменные числа.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к данным простой: нужно сравнение или изменение? Ответ подсказывает вид диаграммы и избавляет от путаницы, как добрый математический компас.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диаграммы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сообщает, о чём идёт речь, а сами данные показывают числа без догадок. Если тема не подписана, диаграмма становится загадкой вместо помощника.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деления и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деления и подписи помогают точно прочитать значения. Благодаря им видно, где находится каждое число, и ничего не перепутается даже у внимательного четвероклассника.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Равномерные деления помогают точно сравнивать числа и не искажают результат. На аккуратной диаграмме каждое значение занимает своё честное место.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математике для 4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делений на шкале позволяют увидеть изменение без путаницы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оси мешают понять, что именно показывают числа. Из-за этого диаграмма выглядит правильно только на вид, а не по смыслу.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названия или подписей, читатель не понимает тему и значения. Тогда даже хорошие данные превращаются в маленькую головоломку.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шкала и столбики разной ширины искажают сравнение. Они делают одну часть диаграммы «важнее» другой, хотя числа могут быть обычными.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встречаются у начинающих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без соединяющей линии или подписи не там, где нужно, затрудняют чтение. Диаграмма теряет аккуратность и уже не помогает быстро сделать вывод.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с данными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знакомые детям данные: любимые животные, школьные предметы или прочитанные страницы. Так проще сосчитать числа и не потеряться в них.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Составляем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ответы в таблицу или короткий перечень. После этого видно, какие значения нужно сравнить или показать по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Строим диаграмму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подходящий вид, наносим оси, подписи и данные. Теперь обычные сведения превращаются в понятную картинку.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 пример линейной диаграммы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 неделю удобно показывается линейной диаграммой, потому что значения меняются от дня к дню. Каждая точка обозначает температуру в определённый день, а линия соединяет их в один график.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такой диаграмме легко заметить, когда стало теплее, когда похолодало и какой день оказался самым жарким. Линия работает как аккуратная дорожка для чисел.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столбцах удобно сравнивать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карандашей, ручек, ластиков и тетрадей столбчатая диаграмма подходит лучше всего. Каждый столбик показывает одно значение, поэтому сразу видно, чего в наборе больше.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столбики стоят рядом и имеют одинаковую ширину, сравнение получается очень наглядным. Не нужно пересчитывать всё по нескольку раз — достаточно посмотреть на высоту.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Диаграммы учат замечать порядок чисел и понимать, какое значение больше или меньше. Это полезно, когда нужно быстро разобраться в данных.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помогают делать простые выводы без длинных вычислений. Иногда достаточно одного взгляда, чтобы понять, где результат выше или ниже.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Этот навык нужен не только в математике, но и в жизни. Числа встречаются в погоде, покупках, спорте и школьных делах.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диаграммы на уроке математики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диаграммы по данным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что показывают числа, а затем выбираем самый удобный вид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Диаграммы помогают числам заговорить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Столбчатые диаграммы сравнивают разные значения, а линейные показывают изменение во времени. Если есть название, масштаб и подписи, числа читаются легко, точно и без математических фокусов.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2026-05-24T12:00:13Z</dcterms:created>
  <dcterms:modified xsi:type="dcterms:W3CDTF">2026-05-24T12:00:13Z</dcterms:modified>
</cp:coreProperties>
</file>