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многочлена в квадрат суммы или 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полный квадрат по виду многочлена.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квадрат: 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первых способов увидеть связь между многочленом и произведением одинаковых множителей. Приём помогает упрощать выражения, раскладывать их на множители и быстрее решать уравнения в 7 классе.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знать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формулах последний член всегда положителен, а средний равен удвоенному произведению двух выражений. Именно этот признак помогает быстро распознавать полный квадрат в многочлене.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второго выражения получается формула a² − 2ab + b². Она устроена так же, как квадрат суммы, но знак среднего члена меняется на минус.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выражению прибавляют другое выражение и возводят результат в квадрат, получается a² + 2ab + b². Первый и последний члены здесь — квадраты, а середина показывает их произведение.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квадрата суммы и квадрата разности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похожи по строению, но отличаются знаком в середине.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формулами определяется только знаком среднего члена; крайние члены остаются квадратами.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 обычно состоит ровно из трёх частей: первого квадрата, среднего члена и последнего квадрата. Такая структура помогает отличить его от обычного трёхчлена.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 должны быть положительными квадратами чисел, букв или выражений. Если хотя бы один из них не является квадратом, запись в виде квадрата бинома не подходит.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обязан совпадать с ±2ab, где a и b — корни из первого и последнего членов. Именно это условие подтверждает, что перед нами полный квадрат.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полного квадрата в многочлене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полный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многочлена перед преобразованием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a+b можно мысленно разделить на четыре части. Внутри окажутся квадрат a², квадрат b² и два одинаковых прямоугольника ab, которые стоят рядом и дают удвоенный средний член.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2ab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двух прямоугольников имеет площадь ab. Когда их складывают, получается 2ab, поэтому формула квадрата суммы содержит именно этот член между двумя квадратами.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квадрат суммы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x² + 6x + 9 = (x+3)². Если раскрыть скобки обратно, получится тот же многочлен, поэтому преобразование выполнено верно.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середину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равен 6x, а удвоенное произведение x и 3 даёт 2·x·3 = 6x. Значит, многочлен подходит под формулу квадрата суммы.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последний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можно представить как 3². Это важный признак: крайние члены должны быть квадратами, чтобы выражение могло стать квадратом бинома.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 + 6x + 9 первый член — x². Это квадрат переменной x, значит, начало похоже на формулу полного квадрата.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квадрат разности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y² − 10y + 25 первый член — y². Он сразу показывает, что перед нами может быть полный квадрат, если остальные члены тоже подойдут.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25 равно 5², поэтому последний член тоже подходит. Теперь нужно проверить, совпадает ли средний член с нужной формулой.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середине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разности средний член должен быть отрицательным и равным −2ab. Здесь получается −2·y·5 = −10y, что полностью совпадает.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y² − 10y + 25 = (y−5)². Такой вид удобно использовать, когда нужно упростить выражение или быстрее решить уравнение.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должны совпасть одновременно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проверяют вместе, а не 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совпадение всех трёх признаков позволяет уверенно записать многочлен в виде квадрата суммы или разности.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другой приём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совпадения нет, переходят к выносу общего множителя, группировке или выделению полного квадрата с добавлением и вычитанием одного числа.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помнить: три члена ещё не гарантируют полный квадрат. Нужна полная проверка всех признаков, а не только количества слагаемых.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многочлен с шаблоном полного квадрата. Если средний член не равен ±2ab, выражение нельзя сразу записать как квадрат суммы или разности.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средний член не совпадает с нужной формулой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через выделение полного квадрата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удобный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первых слагаемых образуют (x+4)², а оставшееся число равно −9. В итоге получается более компактная запись: (x+4)² − 9, которую легче использовать дальше.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и уберите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изменить значение выражения, прибавляют 16 и тут же вычитают 16. Тогда x² + 8x + 7 можно переписать как x² + 8x + 16 − 9.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образцом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первые три члена и проверьте, можно ли из них получить квадрат двучлена. Для x² + 8x видно, что нужно число 16, чтобы завершить квадрат.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способы их избежать при преобразовании многочлена в квадрат суммы или разности.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связаны с невнимательной проверкой крайних членов и знака среднего члена. Самая надёжная защита — короткая проверка раскрытием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«Полный квадрат»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распознавании полного квадрата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многочлена в квадрат суммы или разности работает как обратный шаг к раскрытию скобок. По готовому многочлену можно восстановить выражение внутри скобок.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знакомый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глазами a² + 2ab + b², легко увидеть, что это (a+b)². По такой же логике выражение a² − 2ab + b² читается как (a−b)².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этот вид помогает быстрее упрощать выражения и не выполнять длинные преобразования. Вместо сложного многочлена сразу используется компактная запись с квадратом двучлена.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раскрытием скобок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преобразования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убедиться, что многочлен действительно является полным квадратом.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293" y="2057985"/>
            <a:ext cx="381790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найти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 + 6x + 9 = 0 можно записать как (x+3)² = 0. Тогда сразу видно, что единственный корень равен x = −3.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встречается полный квадрат, его удобно заменить одной скобкой. Так выражение становится короче, а лишние вычисления исчезают уже на первом шаге.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ход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не теряться в длинной записи и лучше видеть структуру уравнения. Ученик быстрее понимает, что именно нужно сделать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преобразованный вид удобнее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запись в виде квадрата двучлена делает структуру заметнее и облегчает проверку. Это особенно полезно при вычислениях и решении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Преобразованный вид выигрывает по наглядности и удобству проверки, хотя исходный многочлен выглядит привычнее. Значит, краткая запись часто экономит время и снижает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способов записи многочлена в алгебре,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для запоминания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обязательно раскрой скобки и сравни результат с исходным выражением. Такая короткая проверка помогает сразу заметить неточность и исправить её.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в середине означает (a+b)², а минус в середине — (a−b)². Знак в скобках должен совпадать со знаком среднего члена.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средний член с удвоенным произведением корней из крайних членов. Если он равен ±2ab, перед тобой подходящий шаблон для квадрата суммы или разности.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проверь, являются ли первый и последний члены квадратами. Без этого признака многочлен нельзя считать полным квадратом, даже если он состоит из трёх слагаемых.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удаётся собрать в квадрат суммы или разности, запись становится короче и аккуратнее. Это помогает быстрее выполнять преобразования и не теряться в длинной цепочке действий.
</a:t>
            </a:r>
            <a:endParaRPr lang="en-US" sz="1049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полный квадрат часто позволяет перейти к более простой форме и сразу увидеть корень. Вместо нескольких шагов ученик работает с одной понятной скобкой и быстрее получает ответ.
</a:t>
            </a:r>
            <a:endParaRPr lang="en-US" sz="1077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можно записать как квадрат двучлена, легче заметить ошибку в коэффициенте или знаке. Такой приём делает проверку ответов не отдельным заданием, а частью самого решения.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полный квадрат в школьных задачах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увидел три признака — проверь полный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крайние члены — квадраты, а средний равен ±2ab, многочлен можно записать как квадрат суммы или разности. Этот приём делает алгебру короче, понятнее и точнее.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2026-05-29T20:49:32Z</dcterms:created>
  <dcterms:modified xsi:type="dcterms:W3CDTF">2026-05-29T20:49:32Z</dcterms:modified>
</cp:coreProperties>
</file>