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страна в центре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Францией — страной истории, культуры и ярких контрастов.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 карте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занимает выгодное положение на западе Европы: она соединяет океанические и средиземноморские связи, граничит с несколькими государствами и служит важным примером для изучения природы, экономики и международных отношений Европы.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Франции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юго-востоке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на юго-востоке придают стране горный облик. Здесь находится Монблан — высшая точка Франции, 4808 метров, где природа особенно сурова и живописна.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холмы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 западные районы заняты равнинами и невысокими холмами. Такие территории удобны для земледелия, строительства дорог, размещения городов и развития хозяйства.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Сена, Луара, Рона и Гаронна связывают разные части страны. Они важны для перевозок, водоснабжения, промышленности и жизни многих крупных городов.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помогает Франции сочетать горный туризм, сельское хозяйство и городское развитие. Поэтому природные условия здесь тесно связаны с жизнью людей.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Франции отличаются не только размером, но и своими функциями: транспортом, промышленностью, наукой и туризмом.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резко выделяется, а остальные центры распределяют экономические и культурные функции по 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INSEE, оценки численности населения коммун; округлено по данным на начало 2020-х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7385" y="2327342"/>
            <a:ext cx="3419905" cy="28272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 — столица и главный город Франции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Сене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вырос на берегах Сены и стал сердцем страны. Отсюда управляют государством, а улицы и набережные соединяют исторические кварталы с современными деловыми районами, где всегда много движения.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Париже находятся Лувр, Эйфелева башня и многие другие известные места. Город удобно связан с метро, железными дорогами, поездами TGV и аэропортами Шарль-де-Голль и Орли.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Франции отражают её историю, государственность и узнаваемый образ в 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прошлое и настоящее: часть связана с государством, часть — с историей и культурным образом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государственные и культурные символы Франции.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Франции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10219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и Рим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будущей Франции жили галлы, а затем эти земли вошли в состав Римской империи. В этот период формировались города, дороги и основы последующего развития.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43130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франков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Рима возникло королевство франков. Оно стало важным шагом к созданию будущей французской государственности и объединило значительную часть территории.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64182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усилилась французская монархия. Короли укрепляли власть, расширяли владения и постепенно превращали Францию в одно из ведущих государств Европы.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332449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1789–1804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изменила жизнь страны и дала начало новым идеям о гражданских правах. В 1804 году Наполеон провозгласил империю, завершив революционный период.
</a:t>
            </a:r>
            <a:endParaRPr lang="en-US" sz="1166" dirty="0"/>
          </a:p>
        </p:txBody>
      </p:sp>
      <p:sp>
        <p:nvSpPr>
          <p:cNvPr id="14" name="Text 6"/>
          <p:cNvSpPr txBox="1"/>
          <p:nvPr/>
        </p:nvSpPr>
        <p:spPr>
          <a:xfrm>
            <a:off x="6007160" y="3626425"/>
            <a:ext cx="2288770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1870–1958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Франция прошла через республики, войну, оккупацию и освобождение. С 1958 года действует Пятая республика, ставшая современной политической системой страны.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во 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изменений государственного строя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культура и искусство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подарила миру ярких писателей и композиторов. Виктор Гюго, Клод Дебюсси и другие мастера сделали французскую культуру узнаваемой далеко за пределами страны.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живопись известна именами Эдуарда Мане и Клода Моне. Их работы помогли изменить представление об искусстве и показали, как художники видят свет и цвет.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мирового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и Орсе хранят знаменитые произведения искусства и привлекают миллионы посетителей. Эти музеи помогают понять, почему Париж считают одной из культурных столиц мира.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активно развиваются театр и кино. Они не только развлекают зрителей, но и рассказывают о жизни общества, традициях и взглядах разных поколений.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кухня как часть 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Багет и круассаны стали почти символами французского завтрака. Их часто едят свежими, а качество хлеба во Франции считают важной частью повседневной культуры.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 и вина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производят сотни видов сыра и большое количество вин. Эти продукты известны в мире и показывают, как сильно кухня связана с местными традициями и регионом.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сытные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кухня включает буйабес, рыбу, мясо и овощи. Блюда различаются по регионам, поэтому по ним легко увидеть разнообразие природных условий страны.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французской семьи приём пищи — это не только еда, но и общение. За столом ценят спокойную беседу, аккуратную подачу и уважение к продуктам.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Франции опирается на крупные города, транспорт и международные связи. Особенно заметны высокие технологии, автомобильная и авиационная промышленность.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сфера услуг, а туризм дополняет её и поддерживает занятость. Промышленность и сельское хозяйство сохраняют важную, но меньшую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сведениям о структуре экономики Франции, составленная на основе открытых обзорных данных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научные центры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города Франции специализируются на отдельных видах деятельности и дополняют экономику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наука распределены по стране, поэтому Франция развивает не один центр, а сеть специализированных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экономико-географическим характеристикам городов Франции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Франции развивать науку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учёные внесли заметный вклад в изучение веществ, лекарств и болезней. Работы Луи Пастера помогли лучше понимать микробы и защиту от инфекций.
</a:t>
            </a:r>
            <a:endParaRPr lang="en-US" sz="1283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и Пьер Кюри связаны с исследованиями радиоактивности, которые изменили науку. Их пример показывает, как во Франции ценят долгую научную работу и точность.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известна сильной математической школой. Эти знания помогают развивать инженерию, транспорт, связь и новые технологии, которые нужны современной экономике.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школ, лицеев и университетов готовит будущих специалистов для науки, медицины, управления и промышленности. Образование здесь тесно связано с практикой и исследованиями.
</a:t>
            </a:r>
            <a:endParaRPr lang="en-US" sz="1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едут туристы во Франции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город, который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часто становится первой остановкой для туристов. Здесь можно увидеть Эйфелеву башню, Лувр и набережные Сены. Город привлекает музеями, прогулками и атмосферой большого европейского центра.
</a:t>
            </a:r>
            <a:endParaRPr lang="en-US" sz="87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замков до моря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путешественники выбирают маршрут через долину Луары, где стоят знаменитые замки. Затем дорога ведёт к Лазурному Берегу, где солнце, море и курорты создают совсем другой образ Франции.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старинные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Францию выбирают не только ради городов. Альпы подходят для отдыха в любое время года, а Мон-Сен-Мишель и Версаль помогают увидеть историческую и природную сторону страны в одном путешествии.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знакомства с Францией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популярных остановок для первого путешествия по стране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европейское сотрудничество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участвует в европейском объединении с послевоенного времени и остаётся одной из стран, формирующих общие правила и 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 линии показывает усиление интеграции: от сотрудничества после войны до участия в ЕС и Шенгенской зоне.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европейской интеграции и участии Франции в ней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регионов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климат, занятия жителей и местные продукты заметно отличаются от региона к региону.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регионы различаются природой и хозяйством, поэтому у каждого есть свой узнаваемый образ, кухня и 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особенностям Франции из открытых географических справочников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0072" y="2713109"/>
            <a:ext cx="386371" cy="3090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 спорте и массовой культуре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Чемпионат мира 1998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принимала чемпионат мира по футболу 1998 года, что укрепило её репутацию страны, способной проводить соревнования мирового масштаба и принимать болельщиков со всего света.
</a:t>
            </a:r>
            <a:endParaRPr lang="en-US" sz="1412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2024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Олимпийские игры 2024 года прошли в Париже. Это событие снова сделало столицу Франции центром внимания и показало её организационные возможности.
</a:t>
            </a:r>
            <a:endParaRPr lang="en-US" sz="1409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«Ролан Гаррос»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Теннисный турнир в Париже входит в число самых престижных соревнований мира. Он привлекает сильнейших спортсменов и миллионы зрителей.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Каннский фестиваль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Каннский кинофестиваль делает Францию заметной и в мире кино. Он помогает открывать новые фильмы, актёров и режиссёров для международной публики.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«Тур де Франс»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велогонка стала символом французского спорта. Её маршрут каждый год знакомит зрителей с дорогами, городами и природой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в 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используется не только во Франции, но и в Бельгии, Швейцарии и частично в других европейских странах. Он помогает людям общаться через границы и сохраняет общую культурную связь.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Африки французский язык остаётся важным языком образования, администрации и новостей. Он также распространён в Канаде и на островах Карибского моря.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входит в число языков дипломатии и международных организаций, включая ООН и ЮНЕСКО. Поэтому его изучают как язык общения, учёбы и сотрудничества между государствами.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традиции, которые продолжают жить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соединяет богатую историю, сильную культуру, науку и современную экономику. Её влияние заметно в Европе и во всём мире, а уникальный образ страны остаётся узнаваемым и 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2026-06-02T11:39:39Z</dcterms:created>
  <dcterms:modified xsi:type="dcterms:W3CDTF">2026-06-02T11:39:39Z</dcterms:modified>
</cp:coreProperties>
</file>