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Захлопнулась дверь: что делать в такой ситуации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безопасность и помощь взрослых помогут решить проблему без лишнего риска.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дверь не открывается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может захлопнуться от сквозняка, а ключи иногда остаются внутри, теряются или ломается сам замок. Важно понять причину и сразу действовать спокойно, без попыток повредить дверь.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первые минуты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карманы, рюкзак, портфель, школьную форму и место, где ключи были в последний раз. Часто они находятся там, где их оставили перед выходом.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сообщения и пропущенные звонки на телефоне. Свяжитесь с родителями или другим взрослым, который может быстро помочь и подсказать, что делать дальше.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соседи, охрана, классный руководитель или родственники, сразу сообщите им адрес и номер квартиры. Это ускорит помощь и сделает ожидание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закрытой двери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ситуации, когда дверь закрылась, а ключи недоступны.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нельзя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выбивать дверь плечом, ковырять замок ножом или вставлять в него проволоку. Такие попытки часто только портят механизм и могут закончиться травмой.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залезать через окно, балкон или перила без взрослых. Это опасно, особенно для школьника, и нередко приводит к разбитому стеклу и более дорогому ремонту.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причины, почему дверь не открывается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проблема связана не с поломкой двери, а с потерянными ключами или случайным захлопыванием.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случаев решается без ремонта двери: достаточно найти ключи, связаться со взрослыми или использовать запасной комплект.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урока, без внешней статистики.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обращаться в разных ситуациях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ситуации важно быстро выбрать правильного человека или службу помощи.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ситуация, тем быстрее нужно обращаться к экстренным службам. В обычных случаях сначала помогают близкие взрослые.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закрытой двери.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связаться со взрослыми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способ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Позвоните, отправьте SMS или сообщение в мессенджере. Подойдут школьный чат, домофон или звонок соседям, если взрослые рядом.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Передать точные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адрес, этаж, номер квартиры и кратко объясните проблему. Чем точнее сообщение, тем быстрее придёт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Сразу уточнить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остались вода, плита, домашнее животное или маленький ребёнок, скажите об этом сразу. Это влияет на срочность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ключ и где он хранится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кого лучше держать ключ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ключ лучше хранить у надёжного взрослого: у родителей, бабушки, дедушки, близкого родственника или проверенного соседа. Тогда помощь можно получить быстрее и без лишнего риска.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не прячут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прятать ключ под коврик, в почтовый ящик, под камень или в цветочный горшок. Такие места легко находят посторонние, и это делает квартиру менее безопасной.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поломки замка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за замком помогает заметить проблему раньше, чем дверь перестанет открываться.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старый механизм и изношенный ключ. Зимой и при грязи в скважине замок требует особенно аккуратного обращения.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урока, без внешней статистики.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ключ сломался в замке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остановитесь и не пытайтесь тянуть обломок ключа силой: так можно загнать его глубже и повредить личинку ещё сильнее.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вращайте механизм резко и не пробуйте открыть дверь другими предметами. Лучше зафиксировать замок в спокойном положении и не усугублять поломку.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сообщите взрослым и объясните, что именно произошло: ключ сломался, дверь закрыта или обломок остался внутри замка. Это поможет быстрее выбрать решение.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использует специальный инструмент, чтобы достать обломок, а при повреждении механизма может заменить личинку и восстановить нормальную работу замка.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экстренная помощь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каких случаях первым действием должен быть звонок 112, а затем — уведомление взрослых и ответственных служб.
</a:t>
            </a:r>
            <a:endParaRPr lang="en-US" sz="9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 подъезда и на улице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ждёте помощь, оставайтесь в людном и хорошо освещённом месте рядом с домом. Не уходите далеко и держите телефон под рукой, чтобы быстро ответить на звонок взрослых.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разговаривайте с незнакомыми людьми и не уходите с ними, даже если обещают помочь. В холодную погоду наденьте шапку, перчатки и тёплую обувь, а при возможности зайдите внутрь к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сколько обходятся разные решения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сумм видно, что аккуратные действия обычно экономят деньги, время и нервы всей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выгодный вариант — запасной ключ; повреждение двери или окна обходится заметно дороже любых законных способов открытия.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типам решений для бытовой ситуации; конкретные цены зависят от региона, замка и времени вызова.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подготовить заранее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вещи и сведения, которые помогают быстрее решить проблему, если дверь вдруг закрылась или замок подвёл.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под рукой сокращает время ожидания и помогает сразу передать взрослым нужную информацию.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по безопасному поведению при закрытой двери.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мастера по замкам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уточните, есть ли у специалиста понятный телефон, адресный выезд и реальное время приезда. Надёжный мастер отвечает спокойно и не скрывает условия работы.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 ремонта должна быть названа стоимость выезда, осмотра и возможной замены детали. Если цену меняют после работы без объяснения, это плохой признак.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специалист не обещает открыть замок «за минуту» без осмотра и не требует лишних доплат. Он объясняет, что именно сломалось, и предлагает безопасное решение.
</a:t>
            </a:r>
            <a:endParaRPr lang="en-US" sz="11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стоит учиться вскрывать замки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открыть дверь шпилькой, ножом, отвёрткой или проволокой обычно не помогают, а только портят личинку. После такого замок может заклинить окончательно и потребовать полной замены.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опасно и для самого школьника: можно порезаться, сломать инструмент или разбить стекло рядом с дверью. Безопаснее дождаться взрослых и вызвать мастера.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помогают, а какие ухудшают ситуацию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опасность, сначала нужно сообщить об этом, а уже потом ждать помощи и не предпринимать рискованных шагов.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 законные действия дают лучший результат; силовое вскрытие и опасное проникновение почти всегда ухудшают ситуацию.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при закрытой двери и поломке замка.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на каждый день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дверью быстро проверьте ключи, телефон и рюкзак. Эта короткая привычка помогает избежать лишних возвращений и спешки.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место для ключей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ключи в одном и том же месте дома и в рюкзаке. Тогда их легче найти перед выходом и труднее забыть.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резких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дёргайте дверь и не поворачивайте ключ с усилием. Аккуратное обращение снижает риск сломать ключ и повредить механизм.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замком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замку нужна чистка и смазка. Это уменьшает вероятность заклинивания, особенно если дверь используется каждый день и зимой работает тяжелее.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спокойно и по шагам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дверь захлопнулась или замок сломался, не паникуйте: проверьте ключи, свяжитесь со взрослыми, используйте запасной ключ и при необходимости звоните 112.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2026-05-20T21:29:29Z</dcterms:created>
  <dcterms:modified xsi:type="dcterms:W3CDTF">2026-05-20T21:29:29Z</dcterms:modified>
</cp:coreProperties>
</file>