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сочинительные и подчинительные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союзы связывают слова и части предложений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союзы важны в 7 классе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делают речь связной и точной. Они помогают понимать строение предложений, различать равноправные и зависимые части, а также правильно ставить запятые в простых и сложных конструкциях.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союз
</a:t>
            </a:r>
            <a:endParaRPr lang="en-US" sz="26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17950" y="1709625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Служебная часть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 называет предметы, признаки или действия и не отвечает на вопросы. Его задача — связывать слова, однородные члены и части предложения.
</a:t>
            </a:r>
            <a:endParaRPr lang="en-US" sz="1070" dirty="0"/>
          </a:p>
        </p:txBody>
      </p:sp>
      <p:sp>
        <p:nvSpPr>
          <p:cNvPr id="11" name="Text 3"/>
          <p:cNvSpPr txBox="1"/>
          <p:nvPr/>
        </p:nvSpPr>
        <p:spPr>
          <a:xfrm>
            <a:off x="417950" y="2316537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изменяется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2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не склоняются и не спрягаются. Они сохраняют одну и ту же форму в любом предложении, поэтому их легко узнать по роли, а не по окончанию.
</a:t>
            </a:r>
            <a:endParaRPr lang="en-US" sz="1117" dirty="0"/>
          </a:p>
        </p:txBody>
      </p:sp>
      <p:sp>
        <p:nvSpPr>
          <p:cNvPr id="12" name="Text 4"/>
          <p:cNvSpPr txBox="1"/>
          <p:nvPr/>
        </p:nvSpPr>
        <p:spPr>
          <a:xfrm>
            <a:off x="417950" y="2923447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является членом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 входит в грамматическую основу и не выполняет роль подлежащего, сказуемого или второстепенного члена. Он только показывает связь между частями.
</a:t>
            </a:r>
            <a:endParaRPr lang="en-US" sz="1006" dirty="0"/>
          </a:p>
        </p:txBody>
      </p:sp>
      <p:sp>
        <p:nvSpPr>
          <p:cNvPr id="13" name="Text 5"/>
          <p:cNvSpPr txBox="1"/>
          <p:nvPr/>
        </p:nvSpPr>
        <p:spPr>
          <a:xfrm>
            <a:off x="417950" y="3530339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разные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соединяют однородные члены, простые предложения в составе сложного и отдельные смысловые части текста, делая высказывание более цельным и понятным.
</a:t>
            </a:r>
            <a:endParaRPr lang="en-US" sz="981" dirty="0"/>
          </a:p>
        </p:txBody>
      </p:sp>
      <p:sp>
        <p:nvSpPr>
          <p:cNvPr id="14" name="Text 6"/>
          <p:cNvSpPr txBox="1"/>
          <p:nvPr/>
        </p:nvSpPr>
        <p:spPr>
          <a:xfrm>
            <a:off x="417950" y="4137228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союзов
</a:t>
            </a:r>
            <a:pPr algn="l" indent="0" marL="0">
              <a:lnSpc>
                <a:spcPct val="115000"/>
              </a:lnSpc>
              <a:buNone/>
            </a:pPr>
            <a:r>
              <a:rPr lang="en-US" sz="2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частым союзам относятся и, а, но, или, потому что, если, когда, чтобы. Они помогают выражать связь, причину, условие, время и цель.
</a:t>
            </a:r>
            <a:endParaRPr lang="en-US" sz="113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626848"/>
            <a:ext cx="4000500" cy="11119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по-разному союзы связывают части предложения и какие смысловые отношения они выражают.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и подчинительные союзы: сравнение
</a:t>
            </a:r>
            <a:endParaRPr lang="en-US" sz="244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показывают соединение, противопоставление или выбор, а подчинительные — зависимость и смысловые отношения между частями сложного предложения.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в предложении
</a:t>
            </a:r>
            <a:endParaRPr lang="en-US" sz="2646" dirty="0"/>
          </a:p>
        </p:txBody>
      </p:sp>
      <p:sp>
        <p:nvSpPr>
          <p:cNvPr id="13" name="Text 2"/>
          <p:cNvSpPr txBox="1"/>
          <p:nvPr/>
        </p:nvSpPr>
        <p:spPr>
          <a:xfrm>
            <a:off x="1193050" y="1942037"/>
            <a:ext cx="1477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Равноправные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соединяют одинаковые по значению элементы: два слова, однородные члены или два простых предложения, которые не зависят друг от друга.
</a:t>
            </a:r>
            <a:endParaRPr lang="en-US" sz="862" dirty="0"/>
          </a:p>
        </p:txBody>
      </p:sp>
      <p:sp>
        <p:nvSpPr>
          <p:cNvPr id="14" name="Text 3"/>
          <p:cNvSpPr txBox="1"/>
          <p:nvPr/>
        </p:nvSpPr>
        <p:spPr>
          <a:xfrm>
            <a:off x="2745781" y="1942037"/>
            <a:ext cx="1477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союзы показывают соединение, противопоставление или выбор. Поэтому они помогают точно передать перечисление действий, различие признаков и наличие нескольких вариантов.
</a:t>
            </a:r>
            <a:endParaRPr lang="en-US" sz="862" dirty="0"/>
          </a:p>
        </p:txBody>
      </p:sp>
      <p:sp>
        <p:nvSpPr>
          <p:cNvPr id="15" name="Text 4"/>
          <p:cNvSpPr txBox="1"/>
          <p:nvPr/>
        </p:nvSpPr>
        <p:spPr>
          <a:xfrm>
            <a:off x="4298511" y="1942037"/>
            <a:ext cx="1477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относятся и, да в значении «и», тоже, также, но, а, зато, или, либо. Каждый из этих союзов задаёт свой оттенок связи.
</a:t>
            </a:r>
            <a:endParaRPr lang="en-US" sz="862" dirty="0"/>
          </a:p>
        </p:txBody>
      </p:sp>
      <p:sp>
        <p:nvSpPr>
          <p:cNvPr id="16" name="Text 5"/>
          <p:cNvSpPr txBox="1"/>
          <p:nvPr/>
        </p:nvSpPr>
        <p:spPr>
          <a:xfrm>
            <a:off x="5851240" y="1954500"/>
            <a:ext cx="1477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и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часто встречаются в описаниях и повествованиях, где нужно перечислить действия, сопоставить признаки или показать, что события происходят вместе.
</a:t>
            </a:r>
            <a:endParaRPr lang="en-US" sz="841" dirty="0"/>
          </a:p>
        </p:txBody>
      </p:sp>
      <p:sp>
        <p:nvSpPr>
          <p:cNvPr id="17" name="Text 6"/>
          <p:cNvSpPr txBox="1"/>
          <p:nvPr/>
        </p:nvSpPr>
        <p:spPr>
          <a:xfrm>
            <a:off x="7403978" y="1942025"/>
            <a:ext cx="1477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нужны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таким союзам речь становится стройнее: предложения читаются легче, а смысловые отношения между частями сразу становятся понятными слушателю или читателю.
</a:t>
            </a:r>
            <a:endParaRPr lang="en-US" sz="8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отличается смыслом связи между частями предложения и помогает выразить нужный оттенок мысли.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сочинительных союзов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группы относятся к сочинительным союзам, но передают разные отношения: добавление, противопоставление или выбор.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
</a:t>
            </a:r>
            <a:endParaRPr lang="en-US" sz="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658" y="1783200"/>
            <a:ext cx="248588" cy="28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53174"/>
            <a:ext cx="271200" cy="271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66220"/>
            <a:ext cx="271200" cy="2169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 показывают, что к одной мысли добавляется другая. Они помогают перечислять признаки, действия и события без резкого изменения смысла.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их помощью удобно перечислять несколько однородных членов в одном предложении. Такая связь делает высказывание последовательным и понятным.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 часто указывают на действия, которые происходят одновременно или следуют одно за другим. Это особенно заметно в коротких рассказах.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и, да в значении «и», тоже, также, ни…ни. Например: На уроке мы читали текст и обсуждали его содержание.
</a:t>
            </a:r>
            <a:endParaRPr lang="en-US" sz="8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32" y="170962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противопоставления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 показывают, что одна часть предложения сопоставляется с другой или резко отличается от неё по признаку, действию или состоянию.
</a:t>
            </a:r>
            <a:endParaRPr lang="en-US" sz="1117" dirty="0"/>
          </a:p>
        </p:txBody>
      </p:sp>
      <p:sp>
        <p:nvSpPr>
          <p:cNvPr id="10" name="Text 3"/>
          <p:cNvSpPr txBox="1"/>
          <p:nvPr/>
        </p:nvSpPr>
        <p:spPr>
          <a:xfrm>
            <a:off x="417932" y="2477714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относятся а, но, зато, однако, да в значении «но». Эти союзы помогают точнее выразить контраст и избежать неточного перечисления.
</a:t>
            </a:r>
            <a:endParaRPr lang="en-US" sz="1250" dirty="0"/>
          </a:p>
        </p:txBody>
      </p:sp>
      <p:sp>
        <p:nvSpPr>
          <p:cNvPr id="11" name="Text 4"/>
          <p:cNvSpPr txBox="1"/>
          <p:nvPr/>
        </p:nvSpPr>
        <p:spPr>
          <a:xfrm>
            <a:off x="417932" y="3245797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был тёплый, но ветреный. Союз, но подчёркивает, что два признака относятся к одному предмету, но не совпадают по смыслу.
</a:t>
            </a:r>
            <a:endParaRPr lang="en-US" sz="1262" dirty="0"/>
          </a:p>
        </p:txBody>
      </p:sp>
      <p:sp>
        <p:nvSpPr>
          <p:cNvPr id="12" name="Text 5"/>
          <p:cNvSpPr txBox="1"/>
          <p:nvPr/>
        </p:nvSpPr>
        <p:spPr>
          <a:xfrm>
            <a:off x="417932" y="401385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нужны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союзы делают речь выразительнее: они помогают показать неожиданный поворот, уточнение, несоответствие или ограничение, а не простое добавление информации.
</a:t>
            </a:r>
            <a:endParaRPr lang="en-US" sz="10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 союзы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14725" y="1911975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одного варианта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 союзы указывают, что из нескольких действий, предметов или признаков выбирается только один вариант. Самые частые слова — или и либо.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17175" y="2987150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то…то и не то…не то показывают смену вариантов, когда действия или признаки повторяются поочерёдно либо обозначаются неуверенно.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73150" y="4068925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пойдём в музей или останемся в библиотеке. Такой союз помогает ясно показать наличие выбора и делает предложение точным и удобным для понимания.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сочинительный союз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школьных правилах анализа союза в 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926697" y="1899836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главного и придаточного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соединяют части сложноподчинённого предложения так, что одна из них зависит от другой. Главная часть сообщает основную мысль, а придаточная уточняет её, поясняет или дополняет смысл.
</a:t>
            </a:r>
            <a:endParaRPr lang="en-US" sz="824" dirty="0"/>
          </a:p>
        </p:txBody>
      </p:sp>
      <p:sp>
        <p:nvSpPr>
          <p:cNvPr id="11" name="Text 2"/>
          <p:cNvSpPr txBox="1"/>
          <p:nvPr/>
        </p:nvSpPr>
        <p:spPr>
          <a:xfrm>
            <a:off x="2926697" y="2477016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отношения выражают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союзы помогают передавать разные смысловые отношения: причину, время, условие, цель, уступку и изъяснение. Благодаря им предложение становится точнее и показывает, как связаны события или рассуждения.
</a:t>
            </a:r>
            <a:endParaRPr lang="en-US" sz="824" dirty="0"/>
          </a:p>
        </p:txBody>
      </p:sp>
      <p:sp>
        <p:nvSpPr>
          <p:cNvPr id="12" name="Text 3"/>
          <p:cNvSpPr txBox="1"/>
          <p:nvPr/>
        </p:nvSpPr>
        <p:spPr>
          <a:xfrm>
            <a:off x="2926697" y="3054197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3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подчинительным союзам относятся потому что, если, когда, чтобы, хотя, так как. Они часто встречаются в объяснениях, ответах на вопросы и небольших письменных рассуждениях.
</a:t>
            </a:r>
            <a:endParaRPr lang="en-US" sz="856" dirty="0"/>
          </a:p>
        </p:txBody>
      </p:sp>
      <p:sp>
        <p:nvSpPr>
          <p:cNvPr id="13" name="Text 4"/>
          <p:cNvSpPr txBox="1"/>
          <p:nvPr/>
        </p:nvSpPr>
        <p:spPr>
          <a:xfrm>
            <a:off x="2926697" y="3631379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изменяются и не отвечают на 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 другие союзы, подчинительные не обозначают предмет, действие или признак, не являются членами предложения и не изменяются. Их задача — только устанавливать смысловую связь между частями.
</a:t>
            </a:r>
            <a:endParaRPr lang="en-US" sz="824" dirty="0"/>
          </a:p>
        </p:txBody>
      </p:sp>
      <p:sp>
        <p:nvSpPr>
          <p:cNvPr id="14" name="Text 5"/>
          <p:cNvSpPr txBox="1"/>
          <p:nvPr/>
        </p:nvSpPr>
        <p:spPr>
          <a:xfrm>
            <a:off x="2926697" y="4208579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узнавать подчинительные союзы помогает правильно находить границы придаточной части, понимать структуру предложения и без ошибок ставить запятые перед союзом, который вводит зависимую часть.
</a:t>
            </a:r>
            <a:endParaRPr lang="en-US" sz="824" dirty="0"/>
          </a:p>
        </p:txBody>
      </p:sp>
      <p:sp>
        <p:nvSpPr>
          <p:cNvPr id="15" name="Text 6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различаются не формой, а смыслом связи между частями предложения: причина, время, условие, цель, уступка или сообщение.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подчинительных союзов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широкая группа в примерах — временные союзы; это показывает, что в речи часто нужно уточнять порядок событий и их последовательность.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класс; примеры из материалов урока.
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Причинные и целевые союзы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14725" y="189199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Причинные союзы показывают, почему произошло действие или событие. Они отвечают на вопрос «почему?» и помогают объяснить поступок, явление или результат: потому что, так как, оттого что.
</a:t>
            </a:r>
            <a:endParaRPr lang="en-US" sz="1088" dirty="0"/>
          </a:p>
        </p:txBody>
      </p:sp>
      <p:sp>
        <p:nvSpPr>
          <p:cNvPr id="9" name="Text 2"/>
          <p:cNvSpPr txBox="1"/>
          <p:nvPr/>
        </p:nvSpPr>
        <p:spPr>
          <a:xfrm>
            <a:off x="4313752" y="29516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Целевые союзы указывают, зачем совершается действие. Они отвечают на вопрос «зачем?» и часто встречаются в инструкциях, советах и ответах: чтобы, для того чтобы.
</a:t>
            </a:r>
            <a:endParaRPr lang="en-US" sz="1088" dirty="0"/>
          </a:p>
        </p:txBody>
      </p:sp>
      <p:sp>
        <p:nvSpPr>
          <p:cNvPr id="10" name="Text 3"/>
          <p:cNvSpPr txBox="1"/>
          <p:nvPr/>
        </p:nvSpPr>
        <p:spPr>
          <a:xfrm>
            <a:off x="513377" y="40422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pPr algn="l" indent="0" marL="0">
              <a:lnSpc>
                <a:spcPct val="115000"/>
              </a:lnSpc>
              <a:buNone/>
            </a:pPr>
            <a:r>
              <a:rPr lang="en-US" sz="4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союз объясняет уже случившееся, он причинный; если показывает, ради какого результата совершается действие, он целевой. Это различие помогает точнее передавать мысль и правильно строить сложные предложения.
</a:t>
            </a:r>
            <a:endParaRPr lang="en-US" sz="974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Временные, условные и уступительные союзы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происходит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союзы помогают увидеть последовательность событий: когда, пока, после того как, как только. Они отвечают на вопрос о времени и связывают действия, которые идут одно за другим.
</a:t>
            </a:r>
            <a:endParaRPr lang="en-US" sz="896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союзы показывают, при каком условии что-то произойдёт: если, раз. В таких предложениях одна часть сообщает возможную ситуацию, а другая — её результат.
</a:t>
            </a:r>
            <a:endParaRPr lang="en-US" sz="986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препятствие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Уступительные союзы выражают мысль о том, что событие происходит вопреки обстоятельствам: хотя, несмотря на то что. Они делают речь более точной и помогают передать контраст между ожиданием и фактом.
</a:t>
            </a:r>
            <a:endParaRPr lang="en-US" sz="89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02070"/>
            <a:ext cx="4039800" cy="17525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зависит от того, что соединяет союз: части сложного предложения или однородные члены.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знаки препинания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союз соединяет равноправные части предложения, знак чаще нужен; если он связывает однородные члены с одиночным и, запятая обычно не ставится.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русской пунктуации.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предложения с двумя союзами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противопоставление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«Я хотел пойти гулять, но остался дома, потому что начался дождь» союз, но соединяет две равноправные части. Он показывает, что ожидание не совпало с реальным действием, поэтому это сочинительный союз.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причина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потому что вводит придаточную часть и объясняет, почему герой остался дома. Здесь одна часть зависит от другой, значит, союз подчинительный. Он помогает понять, как именно связаны события в предложении.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союза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предложении могут сочетаться союзы разных видов. Тогда сначала заметно противопоставление, а затем причина. Такая структура часто встречается в живой речи и делает мысль более точной и полной.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вида союза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школьном разборе предложения и проверке смысловых связей между его частями.
</a:t>
            </a:r>
            <a:endParaRPr lang="en-US" sz="82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16576"/>
            <a:ext cx="274800" cy="2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48128" y="2879603"/>
            <a:ext cx="108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55978"/>
            <a:ext cx="2748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53233"/>
            <a:ext cx="274800" cy="2198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союзов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между, а и но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союзы близки по значению, но не всегда взаимозаменяемы. Один чаще показывает сопоставление, другой — явное противопоставление, поэтому важно выбирать союз по смыслу, а не по привычке.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запятой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поставить запятую перед подчинительным союзом, особенно перед потому что и когда. Это нарушает границы придаточной части и делает предложение трудным для чтения.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запятая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запятую ошибочно ставят между однородными членами с союзом и. В таком случае части не разделяются, потому что они образуют единый ряд и связаны одним смыслом.
</a:t>
            </a:r>
            <a:endParaRPr lang="en-US" sz="846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определение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однородные члены принимают за части сложного предложения или наоборот. Тогда ученик выбирает неправильный союз и ставит знаки препинания не по правилу.
</a:t>
            </a:r>
            <a:endParaRPr lang="en-US" sz="8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ответах чаще всего нужны союзы для простых объяснений, сравнения признаков и построения коротких рассуждений.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союзы в учебной речи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союзы, которые чаще всего помогают связывать мысли в пересказе и объяснении: и, а, но, потому что, если.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упоминаний в тексте данной презентации; условные значения для наглядной диаграммы.
</a:t>
            </a:r>
            <a:endParaRPr lang="en-US" sz="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связывают равноправные части, а подчинительные показывают зависимость одной части от другой. Если понимать их смысл, легче строить предложения, объяснять мысли и ставить запятые без ошибок.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2026-05-28T09:26:03Z</dcterms:created>
  <dcterms:modified xsi:type="dcterms:W3CDTF">2026-05-28T09:26:03Z</dcterms:modified>
</cp:coreProperties>
</file>