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Плещеев и стихотворение «Дедушка»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разговор о семье, тепле и уважении к старшим.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Николаевич Плещеев писал стихи, прозу и переводы. Его тексты понятны детям и часто говорят о доме, природе, дружбе и заботе о близких.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Плещеев: поэт добрых слов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семья держится на любви, памяти и внимании друг к другу. Через образ дедушки поэт показывает, как важно беречь теплые отношения.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Дедушка в тексте — не просто старший родственник. Он становится человеком, рядом с которым ребенку спокойно, потому что он умеет поддержать и понять.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эта тема особенно близка: она помогает заметить, как доброта, терпение и уважение проявляются в обычной семейной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говорит стихотворение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 добрый человек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рядом с ним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Дедушка изображен как человек, рядом с которым хочется быть. Его присутствие создает ощущение уюта и защищенности. Это очень по-домашнему и по-доброму.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подчеркивает мягкость, спокойствие и заботу. Важны тихий голос, ласковый взгляд и простые домашние детали, которые делают образ живым и близким.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видно, как старшие и младшие связаны между собой. Дедушка передает не только слова, но и семейное чувство опоры и доверия.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хранит воспоминания семьи и делится жизненным опытом. Такие герои помогают детям понять, что прошлое близких людей тоже очень важно.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 в тексте показана просто и тепло. Это как невидимая ниточка: она соединяет поколения добротой, вниманием и уважением.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связь поколений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 лет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поэте помогают понять, почему в его стихах так много спокойствия, мягкости и человеческого тепла.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прожил Алексей Николаевич Плещеев, и за это время он создал много светлых и добрых текстов.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А. Н. Плещееве
</a:t>
            </a:r>
            <a:endParaRPr lang="en-US" sz="1104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 образы использует поэт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 выбирает простые слова, понятные детям. Благодаря этому стихотворение звучит как тихий, доверительный разговор о любимом дедушке, без лишней торопливости.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ласковые обращения и бытовые детали. Они помогают представить знакомую домашнюю обстановку и почувствовать тепло, которое идет от текста.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смысл стихотворения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увидеть, как образ дедушки ведет к главной мысли произведения.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на дедушку с любовью и доверием. В его отношении нет страха или отстраненности — только теплое принятие и сердечная близость.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лирический герой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героя слышны благодарность и нежность. Он словно хочет сказать, что рядом с таким человеком все становится спокойнее и светлее.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восхищение: дедушка кажется мудрым, добрым и очень важным человеком. Такой взгляд делает образ особенно живым и убедительным.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искренность чувств помогает детям легко понять стихотворение. Оно напоминает о ласковых словах, семейном тепле и радости быть рядом с близкими.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12525" y="1168905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поэзии Плещеева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Плещеева легко понять с первого чтения. Он говорит просто и точно, поэтому даже младшие школьники быстро улавливают смысл без лишних подсказок.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строках слышится спокойный, доброжелательный голос. Такая интонация не торопит читателя, а помогает почувствовать тепло, заботу и человеческую близость.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образов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перегружает текст сложными сравнениями. Он выбирает знакомые картины и понятные детали, поэтому стихотворение легко представить и запомнить.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читателю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Плещеева удобно читать вслух и учить наизусть. Они звучат естественно, будто спокойный разговор, в котором каждому есть место и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Стихотворение короткое и легко читается вслух. В нем нет трудных слов, поэтому второклассники быстро улавливают смысл и не теряют интерес.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Тема семьи близка детям, а добрые образы помогают слушать с удовольствием. Текст удобно обсуждать на уроке и легко запомнить почти наизусть.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удобно читать в классе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факты о поэте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1825 — рождение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Николаевич Плещеев родился в Костроме. Будущий поэт с детства знал, как важны дом, родные люди и теплые человеческие отношения.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время творчества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жил и работал в XIX веке, когда русская литература особенно активно развивалась. Плещеев писал стихи, прозу и занимался переводами.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для детей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создавал ясные и мягкие тексты для детского чтения. Его стихи легко воспринимались и помогали говорить о доброте, природе и дружбе.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1893 — память о поэте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 оставил заметный след в русской литературе. Его ценили за человечность, простоту речи и доброжелательный тон произведений.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325" y="2776955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6056" y="5236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русской литературе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произведениях семья часто показана как место, где ребенку спокойно и надежно. Там его ждут, понимают и принимают таким, какой он есть.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старших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Дедушка и бабушка в литературе нередко становятся символами заботы. Они умеют поддержать, подсказать и просто быть рядом, когда это особенно нужно.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разговоры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сцены обычно строятся на спокойной беседе. Через простые слова герои учатся слушать друг друга, уважать мнение старших и говорить с лаской.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дедушки писатели показывают связь поколений. Старшие хранят воспоминания семьи и передают младшим то, что делает дом по-настоящему родным.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у окна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комнату, где спокойно горит лампа, а дедушка неторопливо говорит с ребенком. Такая картина сразу делает стихотворение живым. В ней легко услышать добрые слова и почувствовать домашний уют.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Ласковый взгляд и 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поэт выбирает ясные и теплые выражения, текст запоминается сам собой. Дети словно видят добрый взгляд дедушки и слышат его спокойный голос, без громких событий и лишней суеты.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история в нескольких строках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не просто прочитать о дедушке, а представить собственную семью. Если вспомнить любимого старшего родственника, строки становятся особенно понятными и остаются в памяти надолго.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стихотворение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Старшие в семье заслуживают уважения, потому что они дарят детям заботу, опыт и спокойствие. В этом и состоит тихая сила родного дома.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Память о дедушке — это не просто воспоминание, а часть семейной истории. Она помогает бережно относиться к близким и замечать их добрые дела.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Любовь в семье выражается просто: в внимании, ласковых словах и благодарности. Именно такие маленькие знаки делают отношения теплыми и прочными.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со стихотворением на уроке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сначала увидеть образ, а затем понять настроение и главную мысль произведения.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Стихотворение помогает замечать доброту старших людей. Их забота проявляется в маленьких делах, которые часто кажутся обычными, но на деле очень важны.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Оно учит благодарить близких за внимание и терпение. Доброе слово для дедушки иногда ценнее любого подарка, потому что оно идет от сердца.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Произведение напоминает, что уважение в семье видно в поступках. Умение слушать, помогать и говорить ласково делает отношения крепкими и радостными.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Текст показывает, как важно хранить теплые воспоминания о родных. Когда дети помнят добрые моменты, семья становится еще ближе и дружнее.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и сегодня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Тема любви к дедушке близка детям и взрослым. У многих есть похожие семейные воспоминания, поэтому стихотворение легко отзывается в душе.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Простые слова, ясные образы и искренний тон делают текст современным. Его приятно читать вслух, потому что он звучит по-доброму и без лишней важности.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428462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8700" y="143509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92075" y="1428462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30250" y="1428462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51681" y="1428462"/>
            <a:ext cx="301388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для запоминания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поэта помогает сразу вспомнить автора стихотворения. Оно связывает текст с русской литературой XIX века и с доброй, ясной манерой письма.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подсказывает, что в центре произведения находятся родные люди. Именно через семью раскрываются тепло, поддержка и чувство надежности.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 стихотворении чувствуется в интонации и образе дедушки. Она делает текст мягким, светлым и особенно приятным для чтения.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 — одна из главных мыслей произведения. Оно проявляется не только в словах, но и в внимательном, бережном отношении.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связывает поколения и делает семейную историю живой. Благодаря ей дедушка остается не только героем стихотворения, но и важным образом для сердца.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образ доброго дедушки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Н. Плещеева «Дедушка» напоминает, что семья держится на любви, уважении и памяти. В нем звучит тихое, но очень теплое признание в благодарности старшим.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2026-05-24T03:38:57Z</dcterms:created>
  <dcterms:modified xsi:type="dcterms:W3CDTF">2026-05-24T03:38:57Z</dcterms:modified>
</cp:coreProperties>
</file>