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Таиланд: страна традиций и 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храмов, тропиков и живых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Таиланд в нескольких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Таиланд — государство, где большие города соседствуют с тропиками, храмами и морскими курортами. Это удобный пример страны, в которой природа, вера и современная жизнь тесно связаны.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825979"/>
            <a:ext cx="4332300" cy="20578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фактов о Таиланде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 стране удобно увидеть в одной таблице.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Таиланд находится в центре материковой части Юго-Восточной Азии и имеет важное положение между соседними странами.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сведения о Королевстве Таиланд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Таиланд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полуостров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Таиланд расположен на Индокитайском полуострове. Его берега омывают Андаманское море и Сиамский залив, поэтому у страны есть и горные районы, и удобные морские побережья.
</a:t>
            </a:r>
            <a:endParaRPr lang="en-US" sz="801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тянется узкой полосой к морю. Здесь много пляжей, островов и мест, где туризм особенно связан с отдыхом у воды.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центр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преобладают горы и холмы. В центральной части лежат широкие равнины, где много рисовых полей и крупных городов с плотной застройкой.
</a:t>
            </a:r>
            <a:endParaRPr lang="en-US" sz="92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и дожди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в Таиланде помогают понять, когда лучше планировать поездку и какие вещи брать с 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сезон обычно комфортнее для экскурсий, а пик дождей приходится на май–октябрь. На юге влажность выше, чем на севере.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описание климата Таиланда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поездку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без лишних дождей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осмотра Бангкока, храмов и музеев лучше подходит сухой сезон: меньше ливней, проще передвигаться по городу и удобнее проводить длительные прогулки.
</a:t>
            </a:r>
            <a:endParaRPr lang="en-US" sz="1107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 жару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жаркий период стоит планировать более короткие маршруты, чаще делать остановки в тени и иметь при себе воду. Так путешествие остаётся комфортным и безопасным.
</a:t>
            </a:r>
            <a:endParaRPr lang="en-US" sz="1053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ливням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сезона дождей пригодятся лёгкая непромокаемая обувь, зонт и запасной вариант на случай сильного ливня. Это помогает не сорвать экскурсии и переезды.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моря и пляжа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пляжного отдыха лучше выбирать недели с меньшей вероятностью штормов и спокойным морем. Тогда купание, прогулки и водные развлечения будут приятнее.
</a:t>
            </a:r>
            <a:endParaRPr lang="en-US" sz="1092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358" y="1352325"/>
            <a:ext cx="2485384" cy="32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парки и моря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Таиланде сохранились тропические леса, где растут высокие деревья, лианы и редкие растения. Такие места важны для климата, почв и жизни многих видов животных.
</a:t>
            </a:r>
            <a:endParaRPr lang="en-US" sz="1147" dirty="0"/>
          </a:p>
        </p:txBody>
      </p:sp>
      <p:sp>
        <p:nvSpPr>
          <p:cNvPr id="12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защищают природу и делают её доступной для наблюдения. Известны Као Сок, Эраван и Дой Интханон — каждый показывает свою часть тайского ландшафта.
</a:t>
            </a:r>
            <a:endParaRPr lang="en-US" sz="1131" dirty="0"/>
          </a:p>
        </p:txBody>
      </p:sp>
      <p:sp>
        <p:nvSpPr>
          <p:cNvPr id="13" name="Text 4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рифы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острова и коралловые рифы создают особенно яркий пейзаж. Именно поэтому Таиланд считают одной из самых привлекательных стран региона для отдыха и изучения природы.
</a:t>
            </a:r>
            <a:endParaRPr lang="en-US" sz="11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охрана природы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считаются важной частью культурной истории страны, а тропические птицы и обезьяны напоминают о богатстве местной фауны. Эти виды часто привлекают внимание туристов и исследователей.
</a:t>
            </a:r>
            <a:endParaRPr lang="en-US" sz="759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работают заповедники и программы охраны животных. Они помогают сохранить редкие виды и уменьшают ущерб от человеческой деятельности.
</a:t>
            </a:r>
            <a:endParaRPr lang="en-US" sz="828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помочь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поведение включает отказ от мусора, осторожное отношение к диким животным и отказ от сувениров из редких природных материалов.
</a:t>
            </a:r>
            <a:endParaRPr lang="en-US" sz="887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рифы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черепахи и рыбы зависят от чистоты воды и состояния рифов. Поэтому защита побережий и морских территорий особенно важна для сохранения природы.
</a:t>
            </a:r>
            <a:endParaRPr lang="en-US" sz="83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страны через эпохи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 древних государств к современному названию страны.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и храмы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буддизма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влияет на распорядок дня, семейные обычаи и общественные нормы. Храмы служат не только для молитвы, но и для учёбы, праздников и спокойных встреч жителей.
</a:t>
            </a:r>
            <a:endParaRPr lang="en-US" sz="1155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ват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по-тайски называется ват. Обычно это целый комплекс с залами, статуями, колокольнями и ухоженной территорией, куда приходят люди разных возрастов.
</a:t>
            </a:r>
            <a:endParaRPr lang="en-US" sz="1157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часто становится центром района или деревни. Здесь проводят праздники, обсуждают важные дела и сохраняют связь между поколениями.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монахов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придерживаются строгих правил, а их поведение вызывает уважение. Для многих тайцев их присутствие напоминает о дисциплине, скромности и духовной стороне жизни.
</a:t>
            </a:r>
            <a:endParaRPr lang="en-US" sz="11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себя уважительно в Таиланде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повседневного поведения и этикета в Таиланде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 Таиланде относятся к монархии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7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Значимое место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Королевская семья в Таиланде воспринимается как важная часть национальной истории и общественной жизни. К ней относятся с подчеркнутым уважением в школах, на церемониях и в официальных местах.
</a:t>
            </a:r>
            <a:endParaRPr lang="en-US" sz="979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9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единства
</a:t>
            </a:r>
            <a:pPr algn="l" indent="0" marL="0">
              <a:lnSpc>
                <a:spcPct val="110046"/>
              </a:lnSpc>
              <a:buNone/>
            </a:pPr>
            <a:r>
              <a:rPr lang="en-US" sz="993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Монархию часто связывают с идеей единства страны, преемственности и сохранения традиций. Для многих тайцев это не только государственный институт, но и символ стабильности.
</a:t>
            </a:r>
            <a:endParaRPr lang="en-US" sz="993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9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Ожидания в обществе
</a:t>
            </a:r>
            <a:pPr algn="l" indent="0" marL="0">
              <a:lnSpc>
                <a:spcPct val="110046"/>
              </a:lnSpc>
              <a:buNone/>
            </a:pPr>
            <a:r>
              <a:rPr lang="en-US" sz="993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общественных ситуациях от людей ожидают сдержанного поведения и уважительного тона, особенно когда речь идет о королевской семье. Это отражает общую культуру вежливости и почтения.
</a:t>
            </a:r>
            <a:endParaRPr lang="en-US" sz="993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важно понимать: уважение к монархии в Таиланде — часть местных норм и традиций. Знание этого помогает лучше понимать страну и избегать неловких ситуаций.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2225086"/>
            <a:ext cx="4332300" cy="10384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их смысл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праздника хорошо показывают, как тайцы связывают радость с благодарностью и очищением.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праздника связаны с обновлением, уважением к природе и семейными или общинными традициями.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праздники Таиланда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муай-тай в тайской культуре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Тайская классическая музыка и танец часто исполняются вместе с театральными сценами. Движения рук и корпуса медленные и выразительные, а костюмы помогают передать характер персонажей и настроение.
</a:t>
            </a:r>
            <a:endParaRPr lang="en-US" sz="916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танцах важны точность, плавность и координация. Они не просто украшают праздники, но и сохраняют старинные формы искусства, которые передаются из поколения в поколение.
</a:t>
            </a:r>
            <a:endParaRPr lang="en-US" sz="928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Муай-тай известен как национальный вид спорта Таиланда. Он требует выносливости, дисциплины и самоконтроля, поэтому для многих людей связан не только с состязанием, но и с воспитанием характера.
</a:t>
            </a:r>
            <a:endParaRPr lang="en-US" sz="916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Известность в мире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всём мире муай-тай стал узнаваемым культурным символом страны. Он показывает, как в Таиланде сочетаются физическая подготовка, традиции и уважение к сопернику.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блюда Таиланда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Тайская кухня строится на ярком вкусовом балансе и продуктах, которые легко найти в разных регионах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Таиланда разнообразна, но почти всегда сочетает рис, лапшу, специи и свежие ингредиенты.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кухня Таиланда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и популярные направления
</a:t>
            </a:r>
            <a:endParaRPr lang="en-US" sz="2432" dirty="0"/>
          </a:p>
        </p:txBody>
      </p:sp>
      <p:sp>
        <p:nvSpPr>
          <p:cNvPr id="8" name="Text 1"/>
          <p:cNvSpPr txBox="1"/>
          <p:nvPr/>
        </p:nvSpPr>
        <p:spPr>
          <a:xfrm>
            <a:off x="1035075" y="1643575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Бангкок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Бангкок сочетает современный ритм, высотные здания, каналы и знаменитые храмы. Это не только столица, но и главный центр транспорта, торговли и городской жизни страны.
</a:t>
            </a:r>
            <a:endParaRPr lang="en-US" sz="1046" dirty="0"/>
          </a:p>
        </p:txBody>
      </p:sp>
      <p:sp>
        <p:nvSpPr>
          <p:cNvPr id="9" name="Text 2"/>
          <p:cNvSpPr txBox="1"/>
          <p:nvPr/>
        </p:nvSpPr>
        <p:spPr>
          <a:xfrm>
            <a:off x="1035075" y="2578506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Чиангмай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Чиангмай расположен на севере и известен горами, спокойной атмосферой и культурными традициями региона. Здесь заметно сильнее чувствуется связь с ремеслами, храмами и природой.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1035075" y="3513438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Пхукет и Самуи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Пхукет и Самуи привлекают путешественников пляжами, тёплым морем и водными развлечениями. Эти острова показывают, насколько важны для Таиланда морской туризм и отдых на природе.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экономика Таиланда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поддерживает занятость в гостиницах, транспорте, общепите и сфере услуг, а рядом с ним важны сельское хозяйство и производство.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опирается на несколько сильных направлений, а туризм усиливает спрос на услуги и делает страну особенно узнаваемой для гостей.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Схематичное обобщение по теме презентации; без точных статистических данных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 Таиланде отдыхают активно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Муай-тай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Муай-тай занимает особое место среди спортивных традиций Таиланда. Его часто воспринимают как пример силы, дисциплины и уважения к правилам, а не только как зрелищный поединок.
</a:t>
            </a:r>
            <a:endParaRPr lang="en-US" sz="1116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побережье популярны плавание, каяки и снорклинг. Такие занятия особенно нравятся школьникам и семьям, потому что позволяют увидеть море, рифы и островные пейзажи с близкого расстояния.
</a:t>
            </a:r>
            <a:endParaRPr lang="en-US" sz="1116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поездки в Таиланде часто совмещают спорт и знакомство с природой. Поэтому путешественники выбирают не только пляжи, но и парки, острова, тропы и обзорные маршруты.
</a:t>
            </a:r>
            <a:endParaRPr lang="en-US" sz="1116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у воды требует осторожности. Полезны солнцезащитные средства, вода, спасательные жилеты и внимание к предупреждающим знакам, особенно при сильном солнце, волнах или течениях.
</a:t>
            </a:r>
            <a:endParaRPr lang="en-US" sz="111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715404"/>
            <a:ext cx="4332300" cy="20578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правда, а что миф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коротких утверждения помогают отделить распространённые представления о Таиланде от проверенных фактов.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Тайланд часто понимают поверхностно, но факты о его истории, климате и культуре дают более точное представление о стране.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 культурные сведения о Таиланде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Таиланд: страна традиций, природы и уважения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Таиланд запоминается сочетанием природной красоты, буддийских традиций, уважения к людям и богатой культуры. Чтобы почувствовать страну, важно смотреть не только на достопримечательности, но и на местные правила жизни.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2026-07-27T02:05:50Z</dcterms:created>
  <dcterms:modified xsi:type="dcterms:W3CDTF">2026-07-27T02:05:50Z</dcterms:modified>
</cp:coreProperties>
</file>