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Lezione due: «Un tuffo nella storia»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история помогает учить язык: даты, эпохи, культурные места и короткие тексты.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истории важна на уроке иностранного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 уроке иностранного языка соединяет слова и культуру: в текстах появляются даты, имена, музеи и памятники. В 8 классе вы уже можете читать короткие факты, понимать временные подсказки и строить простые предложения о прошлом.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544" y="1320767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9769" y="1320767"/>
            <a:ext cx="336787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3994" y="1320767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8219" y="1320767"/>
            <a:ext cx="336787" cy="38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2444" y="1320767"/>
            <a:ext cx="336787" cy="384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темы: время, даты, события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907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эпохи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907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9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secolo и epoca помогают говорить о масштабах времени, а passato, presente, futuro задают направление рассказа. В уроке важно замечать, когда автор переходит от одного периода к другому.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202498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и даты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202498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Anno и data нужны, чтобы находить числа в тексте и понимать, «когда» происходило событие. Дополняют их mese и giorno: так легче восстанавливать детали без лишних догадок.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5921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маркеры в тексте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375921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подсказки ieri, oggi, domani и связки prima, poi, dopo показывают порядок событий. Важно читать их как сигналы: что было раньше, что произошло потом.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9343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 их ход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549343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Evento и cronologia поддерживают рассказ о цепочке событий. Слово storia помогает расширить контекст, а memoria подчеркивает, почему прошлое важно для людей и культуры.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276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связки для рассказа
</a:t>
            </a:r>
            <a:endParaRPr lang="en-US" sz="1600" dirty="0"/>
          </a:p>
        </p:txBody>
      </p:sp>
      <p:sp>
        <p:nvSpPr>
          <p:cNvPr id="19" name="Text 11"/>
          <p:cNvSpPr txBox="1"/>
          <p:nvPr/>
        </p:nvSpPr>
        <p:spPr>
          <a:xfrm>
            <a:off x="72276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all’inizio, alla fine, nel corso di и in seguito помогают строить связный мини-рассказ. Также пригодится espressione «molti anni fa», чтобы начать повествование уверенно.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 словах и образах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— старая карта, где можно заметить названия мест и направление маршрутов. Она поддерживает лексику: mappa (карта) и città (город). В задании вы соотносите подписи с объектами и легче понимаете смысл короткого текста.
</a:t>
            </a:r>
            <a:endParaRPr lang="en-US" sz="786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карта: как читать прошлое глазами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Музейный экспонат становится «ключом» к содержанию. Когда вы видите museo и знакомые описания, текст перестает быть абстрактным. Так проще отличить учебную иллюстрацию от реального объекта и внимательнее читать подписи.
</a:t>
            </a:r>
            <a:endParaRPr lang="en-US" sz="83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и экспонат: слово как подсказка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исторического центра помогают увидеть, как monumento и patrimonio (наследие) работают в культуре. Слово antico (старый) подсказывает: речь идет о прошлом, а famoso (известный) — о значимости места. По изображениям легче запоминать культурные реалии.
</a:t>
            </a:r>
            <a:endParaRPr lang="en-US" sz="729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и наследие города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Внутришкольное распределение лексики урока (по структуре темы «Un tuffo nella storia»).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лексика по теме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обычно требует сразу нескольких групп: без глаголов сложно описать действие, а без дат — понять последовательность.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баланс: один фрагмент урока объединяет время, места и действия. Это помогает понимать короткие исторические сообщения целиком.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собственные, география и культурный фон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исторических текстах часто встречаются названия стран и городов, например Italia, Roma, Venezia, Firenze, Milano, Sicilia. Такие слова помогают «ориентироваться» в культурном контексте и не путать их с обычной лексикой.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объекты — площади, музеи, древние здания — выступают как примеры наследия. Важно уметь распознавать в тексте эти реалии, чтобы правильно понять, о каком месте идет речь.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 классе навык узнавания особенно ценен: вы читаете название как сигнал, что перед вами реальное место. Тогда содержание текста становится конкретнее, а не «общими словами».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7480" y="786300"/>
            <a:ext cx="4150790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опоры из темы «Un tuffo nella storia».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выражения для рассказа о 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группирует лексические опоры для короткого исторического текста: время, события, люди и места, а также примеры готовых формул.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понятного школьного текста достаточно нескольких устойчивых слов и временных маркеров: они связывают предложения в одну историю.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короткий рассказ о событии в 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построения высказывания для 8 класса: от факта к результату, короткими предложениями.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656" y="1345868"/>
            <a:ext cx="336788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656" y="2709649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5656" y="4058074"/>
            <a:ext cx="336787" cy="38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85506" y="2021105"/>
            <a:ext cx="336787" cy="38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85506" y="3390305"/>
            <a:ext cx="336787" cy="384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8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которые чаще всего встречаются в исторических текстах
</a:t>
            </a:r>
            <a:endParaRPr lang="en-US" sz="2283" dirty="0"/>
          </a:p>
        </p:txBody>
      </p:sp>
      <p:sp>
        <p:nvSpPr>
          <p:cNvPr id="14" name="Text 2"/>
          <p:cNvSpPr txBox="1"/>
          <p:nvPr/>
        </p:nvSpPr>
        <p:spPr>
          <a:xfrm>
            <a:off x="1582425" y="1237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и объяснять
</a:t>
            </a:r>
            <a:pPr algn="l" indent="0" marL="0">
              <a:lnSpc>
                <a:spcPct val="90000"/>
              </a:lnSpc>
              <a:buNone/>
            </a:pPr>
            <a:r>
              <a:rPr lang="en-US" sz="533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88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studiare и scrivere помогают понимать фрагменты о знаниях, книгах и учебе. В тексте это часто связано с биографиями и описанием вклада человека в науку или культуру.
</a:t>
            </a:r>
            <a:endParaRPr lang="en-US" sz="1155" dirty="0"/>
          </a:p>
        </p:txBody>
      </p:sp>
      <p:sp>
        <p:nvSpPr>
          <p:cNvPr id="15" name="Text 3"/>
          <p:cNvSpPr txBox="1"/>
          <p:nvPr/>
        </p:nvSpPr>
        <p:spPr>
          <a:xfrm>
            <a:off x="1582425" y="2613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и жизнь
</a:t>
            </a:r>
            <a:pPr algn="l" indent="0" marL="0">
              <a:lnSpc>
                <a:spcPct val="90000"/>
              </a:lnSpc>
              <a:buNone/>
            </a:pPr>
            <a:r>
              <a:rPr lang="en-US" sz="56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3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nascere и vivere встречаются в рассказах о людях: кто появился на свет и как жил. Для 8 класса важно узнавать эти формы, чтобы не терять главную информацию.
</a:t>
            </a:r>
            <a:endParaRPr lang="en-US" sz="1216" dirty="0"/>
          </a:p>
        </p:txBody>
      </p:sp>
      <p:sp>
        <p:nvSpPr>
          <p:cNvPr id="16" name="Text 4"/>
          <p:cNvSpPr txBox="1"/>
          <p:nvPr/>
        </p:nvSpPr>
        <p:spPr>
          <a:xfrm>
            <a:off x="1582425" y="3971000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 перемещения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8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partire и arrivare показывают движение и смену места действия. Когда вы видите эти глаголы, легче восстановить последовательность: откуда началось событие и куда оно привело.
</a:t>
            </a:r>
            <a:endParaRPr lang="en-US" sz="1044" dirty="0"/>
          </a:p>
        </p:txBody>
      </p:sp>
      <p:sp>
        <p:nvSpPr>
          <p:cNvPr id="17" name="Text 5"/>
          <p:cNvSpPr txBox="1"/>
          <p:nvPr/>
        </p:nvSpPr>
        <p:spPr>
          <a:xfrm>
            <a:off x="4225725" y="1925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9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Строить и создавать
</a:t>
            </a:r>
            <a:pPr algn="r" indent="0" marL="0">
              <a:lnSpc>
                <a:spcPct val="90000"/>
              </a:lnSpc>
              <a:buNone/>
            </a:pPr>
            <a:r>
              <a:rPr lang="en-US" sz="55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91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costruire и scoprire поддерживают темы о сооружениях и открытиях. Они помогают понять, что именно изменилось: появились новые возможности, предметы или знания.
</a:t>
            </a:r>
            <a:endParaRPr lang="en-US" sz="1195" dirty="0"/>
          </a:p>
        </p:txBody>
      </p:sp>
      <p:sp>
        <p:nvSpPr>
          <p:cNvPr id="18" name="Text 6"/>
          <p:cNvSpPr txBox="1"/>
          <p:nvPr/>
        </p:nvSpPr>
        <p:spPr>
          <a:xfrm>
            <a:off x="4225725" y="32946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5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Менять и побеждать
</a:t>
            </a:r>
            <a:pPr algn="r" indent="0" marL="0">
              <a:lnSpc>
                <a:spcPct val="90000"/>
              </a:lnSpc>
              <a:buNone/>
            </a:pPr>
            <a:r>
              <a:rPr lang="en-US" sz="533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88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cambiare и conquistare часто описывают последствия: что стало другим после события. В связном пересказе это удобно использовать как «итог», чтобы текст звучал цельно.
</a:t>
            </a:r>
            <a:endParaRPr lang="en-US" sz="115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563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на основе типичных школьных заданий: шкала условная (показывает относительную заметность маркеров, а не точные проценты).
</a:t>
            </a:r>
            <a:endParaRPr lang="en-US" sz="563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маркеры в историческом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— навигаторы: они подсказывают порядок предложений и помогают понять, где «сейчас», «раньше» и «после» в сюжете.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временных маркеров в тексте, тем легче восстановить хронологию. Даже без всех незнакомых слов последовательность становится понятной.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объект как источник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«прочитать» на 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исторический объект работает как мини-текст: по изображению можно узнать название, примерный период и роль для города. Затем ученик связывает картинку с нужной лексикой и выделяет знакомые признаки.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помогают понять смысл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словам antico, grande, famoso, importante, storico легко добавить вывод: объект относится к архитектуре, искусству, религии или городской истории. Так формируется навык читать визуальные подсказки вместе с текстом.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тексты в учебнике иностранного языка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быстрее понять содержание, важно смотреть на заголовки и подписи к иллюстрациям. Выделенные слова из тематического словаря поддерживают чтение и помогают связать части текста в логичную последовательность.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тексты обычно короткие и построены вокруг одного факта, человека или места. В них часто встречаются даты, собственные имена, простые описания и одно-два предложения о значении события для людей.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8 класса характерны фрагменты про путешествия, открытия и старинные города. Много внимания уделяется культурным реалиям: известные памятники, традиции, названия улиц или музеев, которые помогают «узнавать» тему.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515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распределения для школьной работы с короткими историческими текстами (оценочная структура урока), без привязки к конкретным учебникам.
</a:t>
            </a:r>
            <a:endParaRPr lang="en-US" sz="515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понимать в тексте о 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баланс помогает читать по шагам: сначала быстро находим числовые и временные ориентиры, затем — действующих лиц и места, а дальше проверяем смысл через глаголы.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видно, что опора на даты, имена и действия наиболее результативна для школьника: они дают «каркас» текста и упрощают понимание общей идеи.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58809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199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Мини-темы внутри урока: путешествия, изобретения, города
</a:t>
            </a:r>
            <a:endParaRPr lang="en-US" sz="199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 открытия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названия стран, морей и маршрутов. Ученики учатся узнавать направление и этапы пути по словам времени и действия, а затем отмечают, что именно было найдено или изменено.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и изменения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фокусе — технические слова и идея «нового». Учащиеся распознают лексику о машине, устройстве, технике и последствиях для жизни людей в прошлом.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памятники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мини-тема объединяет культуру и наследие: появляются слова о памятниках, музеях, площади, архитектуре. Это помогает связывать место с историей и смыслом объекта.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личность или событие в учебном диалоге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формируются из коротких фактов и временных слов. Для 8 класса особенно полезны 2–3 информативные фразы, потому что они связывают чтение с говорением и тренируют понимание текста.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по теме истории помогает изображение: оно может показывать путешественника, ученого, правителя или важное событие. Ученикам дают простые вопросы: кто, когда и где это произошло.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818" y="991725"/>
            <a:ext cx="4328364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фраз для краткого сообщения о событии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фраз дают структуру сообщения даже при небольшом словарном запасе: ученик подставляет нужные даты, места и одно объяснение важности события.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для понятного ответа достаточно «каркаса»: время + действие + 1 вывод о важности, а историческая лексика добавляет конкретику.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модели и тематическая лексика, используемые при составлении коротких сообщений (конструкторы фраз).
</a:t>
            </a:r>
            <a:endParaRPr lang="en-US" sz="666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подготовить короткий ответ по теме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алгоритм для ответа по тексту, подписи к фото или мини-проекту (этапы опираются на лексические и визуальные подсказки).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проверяется в заданиях по теме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обычно оценивают понимание дат и чисел: ученик должен узнавать временные ориентиры и понимать, о каком периоде идет речь. Это помогает правильно строить порядок событий в голове.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используется соотнесение текста и изображения: нужно понять, что именно показано на картинке, и выбрать подпись или вариант описания. Здесь важны как знакомые слова, так и общий контекст.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проверяется умение составить простое связное высказывание. От ученика ждут 2–3 логически связанных предложения, где есть временные маркеры, ключевые глаголы и главная идея текста.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проверяется узнавание ключевой лексики. Учащийся находит в тексте слова о прошлом, людях и местах, а затем связывает их с событиями, чтобы не перепутать смысл короткого фрагмента.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8556" y="1345868"/>
            <a:ext cx="336788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48224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208629"/>
            <a:ext cx="376800" cy="3014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75260"/>
            <a:ext cx="376800" cy="3014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 реальной жизнью школьника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экскурсии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слова о прошлом помогают лучше понимать то, что говорят на экскурсиях и подписи к экспонатам. Ученик учится находить знакомые лексемы и соотносить их с объектами.
</a:t>
            </a:r>
            <a:endParaRPr lang="en-US" sz="1273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фотоальбомы и воспоминания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тема появляется в семейных историях: на фото обсуждают время, места и люди. Иностранный язык становится инструментом, чтобы рассказать коротко и по фактам, а не только «в общих словах».
</a:t>
            </a:r>
            <a:endParaRPr lang="en-US" sz="1273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вывески в городе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слова встречаются на табличках, у памятников, в названиях улиц и на информационных щитах. Это тренирует чтение реальных текстов и помогает понимать культурный контекст рядом с домом.
</a:t>
            </a:r>
            <a:endParaRPr lang="en-US" sz="1273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проекты и мини-исследования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проектах о прошлом ученики собирают информацию и делают выводы: кто, когда, где и почему это важно. Такой формат закрепляет лексику и развивает навыки чтения и короткого сообщения.
</a:t>
            </a:r>
            <a:endParaRPr lang="en-US" sz="12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язык помогает читать прошлое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объединяет три линии: лексику о времени и событиях, простые способы рассказать о прошлом и культурные реалии. В результате ученики узнают и используют слова для дат, людей и мест, понимая короткие исторические тексты.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2026-05-13T14:18:18Z</dcterms:created>
  <dcterms:modified xsi:type="dcterms:W3CDTF">2026-05-13T14:18:18Z</dcterms:modified>
</cp:coreProperties>
</file>