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природные ресурсы как основа 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определяет хозяйство, расселение и развитие территорий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экономика: прямая связь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рельеф, воды и ресурсы влияют на стоимость строительства, транспорт, сельское хозяйство и промышленность. Для России это особенно заметно из-за огромной территории, северного положения части регионов и неравномерного размещения населения и производства.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как фактор хозяйства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длину вегетационного периода, потребность в отоплении и сезонность работ. От него зависят урожайность, сроки строительства и расходы на содержание инфраструктуры.
</a:t>
            </a:r>
            <a:endParaRPr lang="en-US" sz="1226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заболоченные участки по-разному влияют на дороги, линии электропередачи, трубопроводы и размещение предприятий. Чем сложнее рельеф, тем выше затраты на освоение.
</a:t>
            </a:r>
            <a:endParaRPr lang="en-US" sz="1226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обеспечивают города, промышленность, орошение и энергетику. Недостаток воды сдерживает развитие, а избыток и паводки увеличивают риски.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почв напрямую связано с продуктивностью сельского хозяйства. Плодородные почвы поддерживают высокие урожаи, а бедные и деградированные требуют мелиорации и дополнительных вложений.
</a:t>
            </a:r>
            <a:endParaRPr lang="en-US" sz="1203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лавины, мерзлота, ураганы, паводки и лесные пожары повышают стоимость освоения территорий. Они требуют защиты, страхования, специальных технологий и постоянного контроля.
</a:t>
            </a:r>
            <a:endParaRPr lang="en-US" sz="12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73053" y="1516558"/>
            <a:ext cx="2975722" cy="30935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размещение производства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42397" y="1730223"/>
            <a:ext cx="20348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тёплом и влажном климате меньше расходы на отопление, а сельское хозяйство получает более длинный сезон роста. Это делает такие территории особенно удобными для земледелия.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842397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холодном климате возрастает стоимость строительства, обслуживания дорог и коммуникаций. Поэтому предприятия и населённые пункты размещаются там, где проще обеспечить энергию, транспорт и защиту от морозов.
</a:t>
            </a:r>
            <a:endParaRPr lang="en-US" sz="1126" dirty="0"/>
          </a:p>
        </p:txBody>
      </p:sp>
      <p:sp>
        <p:nvSpPr>
          <p:cNvPr id="14" name="Text 4"/>
          <p:cNvSpPr txBox="1"/>
          <p:nvPr/>
        </p:nvSpPr>
        <p:spPr>
          <a:xfrm>
            <a:off x="3296211" y="1730224"/>
            <a:ext cx="2037790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климате условия более сбалансированы, но производство зависит от перепадов погоды и сезонности. Здесь важны устойчивые дороги, склады, инженерные сети и продуманная логистика.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295855" y="3248175"/>
            <a:ext cx="20348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карты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климатических поясов помогает увидеть, почему на юге чаще развивается земледелие, а на севере — добыча сырья, тепличное хозяйство и строительство с повышенными затратами.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ресурсной обеспеченности по регионам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ресурсный профиль регионов различается: одни сильнее в энергоносителях, другие — в воде, лесах или земельных ресурсах.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ресурсах формируют торговлю, специализацию стран и зависимость одних регионов от других.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сравнительная оценка для школьного курса географии; данные приведены в относительных баллах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и промышленный рост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для отраслей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газ, уголь, руды металлов и редкие элементы дают топливо и материалы для энергетики, металлургии, химической промышленности и машиностроения. Без них невозможна работа многих производств.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 и доходы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 создаёт занятость, формирует экспортную выручку и пополняет бюджеты. Вокруг месторождений развиваются транспорт, сервис и переработка сырья.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цен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экономика слишком опирается на сырьевой экспорт, она становится уязвимой к колебаниям мировых цен. Это влияет на доходы компаний, государства и населения.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трудных районов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и сложнее месторождение, тем выше затраты на дороги, энергию, жильё и доставку оборудования. Поэтому не каждое богатство недр превращается в быстрый успех.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746166"/>
            <a:ext cx="4176900" cy="22333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природных ресурсов и их роль в хозяйстве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разные ресурсы поддерживают разные отрасли и формируют устойчивую хозяйственную специализацию территорий.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ресурс не просто используется, а задаёт определённый набор отраслей и экономических возможностей.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 материалам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ресурса к экономической ценности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основные этапы превращения природного ресурса в продукт с добавленной стоимостью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 орошение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озёра обеспечивают города, предприятия и сельское хозяйство водой. В засушливых районах именно доступ к воде становится главным условием развития и расширения посевов.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 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речные системы удешевляют перевозки и связывают территории между собой. Поэтому вдоль рек часто формируются поселения, промышленные узлы и транспортные коридоры.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 большим стоком и перепадом высот дают возможность строить гидроэлектростанции. Они обеспечивают относительно дешёвую электроэнергию и поддерживают развитие промышленности.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 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воды сдерживает сельское хозяйство и промышленность, а загрязнение рек повышает затраты на очистку. Водные ресурсы нужно использовать экономно и бережно.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и энергетический потенциал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сельское хозяйство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содержат много гумуса и считаются наиболее плодородными почвами. Они особенно благоприятны для зерновых и технических культур, поэтому часто определяют сельскохозяйственную специализацию районов.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вулканизма почвы нередко очень плодородны благодаря минеральному составу. Это повышает урожайность и делает такие территории особенно привлекательными для сельского хозяйства.
</a:t>
            </a:r>
            <a:endParaRPr lang="en-US" sz="1073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Аллювиальные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Пойменные почвы отличаются хорошим увлажнением и подходят для земледелия вдоль рек. Здесь удобно развивать овощеводство, кормовые культуры и другие виды интенсивного хозяйства.
</a:t>
            </a:r>
            <a:endParaRPr lang="en-US" sz="1192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Бедные и нарушенные почвы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Засолённые, эродированные, заболоченные и истощённые почвы требуют мелиорации, удобрений и защиты от деградации. Без восстановления их хозяйственная ценность быстро снижается.
</a:t>
            </a:r>
            <a:endParaRPr lang="en-US" sz="10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рента и структура экономики стран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экономики показывает не только богатство недр, но и способность страны превращать сырьё в более сложные товары и услуги.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переработки и технологий, тем устойчивее экономика и меньше её зависимость от колебаний сырьевых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учебным материалам, 2025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116" y="1694650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26767"/>
            <a:ext cx="750900" cy="6674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9516" y="3173454"/>
            <a:ext cx="750900" cy="66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116" y="3173454"/>
            <a:ext cx="750900" cy="66746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формы влияния рельефа на хозяйство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усложняют строительство дорог, мостов и трубопроводов, повышают стоимость перевозок и ограничивают распашку земель. Поэтому освоение здесь обычно требует крупных вложений и точного инженерного расчёта.
</a:t>
            </a:r>
            <a:endParaRPr lang="en-US" sz="134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Заболоченные территории и вечная мерзлота делают основание сооружений нестабильным. Для зданий, аэродромов и коммуникаций нужны специальные технологии, что резко увеличивает сроки и цену освоения территории.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 и широкие речные долины облегчают прокладку транспортных линий, размещение городов и сельскохозяйственных угодий. Здесь быстрее формируются крупные центры расселения и промышленности.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острова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открывают выход к торговле и портовой деятельности, но островная изолированность может осложнять снабжение. Для таких территорий особенно важна надёжная транспортная связность с внешним миром.
</a:t>
            </a:r>
            <a:endParaRPr lang="en-US" sz="13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5725" y="1530242"/>
            <a:ext cx="3604200" cy="2083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 и ограничения развития территорий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показывает: один и тот же природный фактор может одновременно поддерживать хозяйство и создавать дополнительные издержки.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 усиливают специализацию территории, но почти всегда требуют защиты, регулирования или дополнительных инвестиций, чтобы не превратиться в источник убытков.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0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12055" y="1469708"/>
            <a:ext cx="3092850" cy="32023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природной специализации регионов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873575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 газ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районы формируют добычу, транспортировку и первичную переработку сырья. Вокруг них развиваются энергетика, нефтехимия, сервисные предприятия и инфраструктура, обслуживающая вахтовую и экспортную деятельность.
</a:t>
            </a:r>
            <a:endParaRPr lang="en-US" sz="1184" dirty="0"/>
          </a:p>
        </p:txBody>
      </p:sp>
      <p:sp>
        <p:nvSpPr>
          <p:cNvPr id="13" name="Text 3"/>
          <p:cNvSpPr txBox="1"/>
          <p:nvPr/>
        </p:nvSpPr>
        <p:spPr>
          <a:xfrm>
            <a:off x="6583211" y="1549350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районы опираются на заготовку древесины, деревообработку и выпуск целлюлозно-бумажной продукции. Их экономическая роль особенно велика там, где рядом есть транспортные пути и потребители.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873575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аграрные районы используют высокую урожайность почв для зернового хозяйства, животноводства и переработки сельхозсырья. Такая специализация поддерживает продовольственную безопасность и занятость населения.
</a:t>
            </a:r>
            <a:endParaRPr lang="en-US" sz="1123" dirty="0"/>
          </a:p>
        </p:txBody>
      </p:sp>
      <p:sp>
        <p:nvSpPr>
          <p:cNvPr id="15" name="Text 5"/>
          <p:cNvSpPr txBox="1"/>
          <p:nvPr/>
        </p:nvSpPr>
        <p:spPr>
          <a:xfrm>
            <a:off x="6583211" y="3188446"/>
            <a:ext cx="1980902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 и курорты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и рекреационные территории получают преимущество от моря, климата и ландшафта. Они развивают туризм, портовые функции, сферу услуг и сезонную экономическую активность.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ресурса к устойчивому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 наличия природного преимущества к долгосрочному развитию при условии экологического контроля и технологической модернизации.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цена хозяйственного освоения ресурсов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росте промышленной нагрузки одновременно увеличиваются выбросы, водопотребление и площадь нарушенных земель, если технологии очистки и восстановления используются недостаточно.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освоение без экологических мер ускоряет деградацию среды; технологии смягчают ущерб, но не устраняют его полностью.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материалам школьного курса географии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технологии меняют значение ресурсов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42397" y="1656077"/>
            <a:ext cx="3547938" cy="1259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переработка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предприятия получают больше дохода не только от добычи, но и от сложной переработки сырья. Это создаёт новые рабочие места и повышает добавленную стоимость внутри страны.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842397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Умное 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Капельное орошение, точное внесение удобрений и спутниковый контроль помогают получать более высокий урожай при меньшем расходе воды, техники и химических средств.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20210" y="1656078"/>
            <a:ext cx="3553085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технологии уменьшают расход топлива и электроэнергии, а значит снижают издержки производства. Для предприятий это особенно важно в северных и удалённых районах.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819855" y="3174029"/>
            <a:ext cx="3547938" cy="12703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системы планирования делают перевозки быстрее и точнее, сокращают потери и простои. Благодаря этому природные ресурсы можно эффективнее доставлять на переработку и в 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075" y="1538620"/>
            <a:ext cx="2208610" cy="3056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природопользование: как сохранить ресурсную базу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869950" y="1783996"/>
            <a:ext cx="1900799" cy="1200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Лимиты добычи помогают не истощать месторождения слишком быстро и дают время для поиска более бережных технологий. Такой подход важен для долгосрочной экономической стабильности.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869950" y="3162704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сточных вод и водосбережение особенно значимы для городов, промышленности и сельского хозяйства. Они снижают нагрузку на реки, озёра и подземные источники.
</a:t>
            </a:r>
            <a:endParaRPr lang="en-US" sz="1192" dirty="0"/>
          </a:p>
        </p:txBody>
      </p:sp>
      <p:sp>
        <p:nvSpPr>
          <p:cNvPr id="14" name="Text 4"/>
          <p:cNvSpPr txBox="1"/>
          <p:nvPr/>
        </p:nvSpPr>
        <p:spPr>
          <a:xfrm>
            <a:off x="6632473" y="1794978"/>
            <a:ext cx="1903556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карьеров, лесовосстановление и посадка защитных полос уменьшают ущерб после хозяйственного освоения. Восстановленные земли снова могут использоваться или выполнять природоохранную функцию.
</a:t>
            </a:r>
            <a:endParaRPr lang="en-US" sz="1044" dirty="0"/>
          </a:p>
        </p:txBody>
      </p:sp>
      <p:sp>
        <p:nvSpPr>
          <p:cNvPr id="15" name="Text 5"/>
          <p:cNvSpPr txBox="1"/>
          <p:nvPr/>
        </p:nvSpPr>
        <p:spPr>
          <a:xfrm>
            <a:off x="6632117" y="3173687"/>
            <a:ext cx="1900799" cy="12111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национальные парки и другие особо ценные территории сохраняют биоразнообразие и природные ландшафты. Это поддерживает экологическое равновесие и создаёт основу для устойчивого туризма.
</a:t>
            </a:r>
            <a:endParaRPr lang="en-US" sz="10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экономики: сырьевая модель и диверсификация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экономика выигрывает не от самой добычи, а от переработки, технологий, образования и устойчивой инфраструктуры.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Диверсифицированная модель создаёт более прочную основу роста: она устойчивее к ценовым шокам и даёт лучшее качество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учебным материалам, 2025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даёт старт, но результат создаёт человек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задают рамки, а ресурсы открывают возможности для хозяйства. Однако экономический успех определяется технологиями, образованием, инфраструктурой и ответственным отношением к природе.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2026-06-03T02:41:57Z</dcterms:created>
  <dcterms:modified xsi:type="dcterms:W3CDTF">2026-06-03T02:41:57Z</dcterms:modified>
</cp:coreProperties>
</file>