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отраслей, которые кормят мир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и человек делят мир на зоны продовольствия.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отрасли распределены неравномерно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сельского хозяйства и рыболовства подчиняется не случайности, а сочетанию природных возможностей и хозяйственных решений. Именно поэтому одни территории дают избыток продукции, а другие остаются слабо освоенными.
</a:t>
            </a:r>
            <a:endParaRPr lang="en-US" sz="956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размещения: природа и экономика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осадки определяют, какие культуры и формы животноводства вообще возможны. Без подходящего климата производство требует дополнительных затрат на полив, обогрев или защиту от засухи.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рельеф и водные ресурсы задают продуктивность территории. Равнины, плодородные долины и доступ к пресной воде обычно выгоднее, чем крутые склоны и бедные грунты.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техника и стоимость труда влияют на то, насколько выгодно производить и вывозить продукцию. Даже благоприятная территория может уступать более удобным и подключённым к рынку районам.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стимулы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населения, государственная поддержка и доступ к технологиям меняют специализацию регионов. Они могут ускорять развитие отрасли там, где природа лишь частично благоприятна.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карта отраслей складывается из двух слоёв: природного потенциала и хозяйственного освоения. Их сочетание объясняет различия между странами и регионами.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карта сельского хозяйства и промысла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 влажные низины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жарких и влажных районах особенно заметны рисовые поля, банановые и чайные плантации. Здесь тепло и влага позволяют получать несколько урожаев, если есть вода и трудоёмкая обработка земли.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поясах преобладают зерновые культуры и продукция животноводства. Равнины, степи и хорошо освоенные территории удобны для механизации, хранения и вывоза больших объёмов продукции.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промысел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с холодными течениями и на богатом шельфе формируются ведущие промысловые зоны. Рядом с ними обычно располагаются порты, переработка и крупные потребительские центры.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Растениеводство: почвы, вода, рельеф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дают растениям питание и влагу, поэтому на чернозёмах и аллювиальных равнинах урожайность обычно выше. Такие территории особенно ценны для зерновых и технических культур.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полива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ирригационные каналы и подземные воды делают возможным земледелие в засушливых районах. Без надёжного водоснабжения даже хорошие почвы дают нестабильный результат.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речные долины удобны для техники и больших полей. Напротив, горный рельеф ограничивает размер участков, усложняет перевозку урожая и повышает издержки производства.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дефицита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не хватает влаги, применяют орошение и влагосберегающие технологии. Они позволяют расширять посевы, но делают хозяйство зависимым от затрат и управления ресурсами.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Растениеводство: широтные пояса культур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культур свои климатические «адреса»: они зависят не только от тепла, но и от влаги, длительности сезона и устойчивости к засухе.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сильнее связан с влажными тропиками, пшеница — с умеренными степями, кукуруза занимает промежуточное положение в тёплых и достаточно увлажнённых районах.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школьных атласов по 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и условия их размещения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одна и та же культура требует не просто страны, а точного набора природных условий и хозяйственных преимуществ.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определяется сочетанием тепла, влаги, рельефа и доступа к рынку. Поэтому границы культур часто не совпадают с государственными границами.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атласам и учебным картам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Животноводство: пастбища и кормовая база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лучше развивается там, где есть обширные пастбища и достаточно воды. Степи, прерии и саванны дают кормовую базу, позволяя содержать большие стада.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животноводство тяготеет к пригородам и густонаселённым районам. Скоропортящаяся продукция требует близости к потребителю, холодильной цепи и удобного транспорта.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кормами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 и птицеводство чаще опираются на кормовые культуры и комбикорма. Поэтому они концентрируются там, где развито зерновое хозяйство и переработка кормов.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специализации зависит от природных условий и рынка одновременно. Даже при хороших пастбищах отрасль не будет развиваться без дорог, переработки и стабильного спроса.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факторы формируют специализацию животноводства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хозяйственные связи определяют специализацию отрасли.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Рыболовство: моря, течения и шельф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Шельфовые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сильнее всего развивается там, где мелководный шельф хорошо освещается и получает питательные вещества. Такие условия повышают биологическую продуктивность и делают улов стабильнее.
</a:t>
            </a:r>
            <a:endParaRPr lang="en-US" sz="957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у западных окраин материков часто вызывают подъём глубинных вод. Это создаёт кормовую базу для планктона и формирует особенно богатые промысловые районы.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океан важен для промысла. Крупные реки и озёра тоже дают значимые рыбные ресурсы, особенно там, где есть удобные берега и развитая инфраструктура.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портов, холодильников и переработки сокращает путь от лова до потребителя. Поэтому промысловые районы обычно тянутся к транспортным узлам и морским маршрутам.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моря богаче рыбой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и зоны апвеллинга дают больше корма для планктона, поэтому рядом с ними формируются богатые промысловые районы.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концентрируется не у любого берега, а там, где холодные течения и шельф повышают биологическую продуктивность.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обобщающая диаграмма по школьным атласам и материалам ФАО (без точных статистических данных).
</a:t>
            </a:r>
            <a:endParaRPr lang="en-US" sz="7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зоны промысла рыбы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промысловых зон по положению, природной основе и хозяйственной роли.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промысловые зоны связаны с мелководьем, течениями и высокой продуктивностью вод.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ФАО и школьным географическим атласам.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как современная отрасль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ловли к выращиванию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снимает часть нагрузки с естественных запасов, потому что рыбу и моллюсков выращивают контролируемо, а не только вылавливают в море или реке.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размещают фермы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хозяйств особенно важны чистая вода, подходящая температура и удобный доступ к переработке и рынкам сбыта. Поэтому они часто возникают рядом с портами и городами.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аквакультуры связан с продовольственным спросом и развитием транспорта. Чем быстрее продукцию можно доставить и переработать, тем выгоднее размещение хозяйства.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Садки, пруды, лагуны и прибрежные фермы позволяют выращивать разные виды: от лосося до водорослей. Выбор технологии зависит от местных условий и уровня вложений.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развивается аквакультура и почему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Показанные районы особенно заметны там, где соединяются водные ресурсы, инфраструктура и современные технологии выращивания.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регионы с сочетанием воды, портов, технологий и крупных рынков потребления.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данным ФАО и школьным атласам.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сельского хозяйства: интенсивная и экстенсивная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две разные стратегии использования территории: максимум продукции с небольшой площади или расширение хозяйства за счёт пространства.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модель эффективнее по выходу продукции, но требует строгого контроля воздействия на природу; экстенсивная сильнее зависит от площади и климата.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географии сельского хозяйства.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риски: где возникают проблемы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проявляются локальные последствия: перелов, эрозия, засоление почв, обезлесение и дефицит пресной воды. Проблемы возникают там, где нагрузка на природу выше её способности к восстановлению.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климатические изменения начинают перестраивать хозяйство: сдвигаются ареалы культур, меняются сроки работ, сокращаются пастбища и смещаются районы промысла. География становится менее устойчивой.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 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требуется адаптация: экономия воды, охрана почв, квоты, восстановление экосистем и развитие аквакультуры. Без этого потери будут усиливаться в сельском хозяйстве и рыболовстве.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смещаются на север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привычных границ выращивания культуры уже сдвигаются: посевы приходится начинать раньше или переносить на более северные территории. На карте это выглядит как движение зон специализации вдоль широт.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в засушливых районах беднеют, а в более тёплых широтах усиливаются тепловой стресс и дефицит воды. Хозяйства реагируют сменой пород, кормов и режима выпаса.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уходит вслед за климатом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море изменение температуры и льда меняет маршруты рыбы, а штормы осложняют выход в море. На схеме это читается как перераспределение промысловых районов и рост рисков у побережий.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фактор: три сюжета перемен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карты сельского хозяйства и промысла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карты: от условных знаков к объяснению специализации района.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81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625" y="2283440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722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найти на карте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Зерновой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где расположен зерновой пояс, и назовите, какие условия делают его пригодным для выращивания зерна. Затем отметьте, какие пути вывоза связывают его с рынками.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район молочного животноводства и объясните, почему он часто связан с пригородами и развитым транспортом. Обратите внимание на кормовую базу и близость потребителя.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промысел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промысловую морскую зону и назовите, чем она отличается от прибрежного сельского хозяйства. Укажите природный фактор, экономическую опору и возможный экологический риск.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рамки, человек — выбор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сельского хозяйства и рыболовства показывает, что природа задаёт возможности, а человек определяет, насколько разумно они будут использованы. Устойчивость начинается с баланса эффективности и 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2026-07-27T02:37:03Z</dcterms:created>
  <dcterms:modified xsi:type="dcterms:W3CDTF">2026-07-27T02:37:03Z</dcterms:modified>
</cp:coreProperties>
</file>