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 и О в корне -зар- / -зор-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букву по ударению в словах о заре и свете.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-зар- / -зор- часто встречается в словах о рассвете, сиянии и блеске. Это правило помогает писать без ошибок диктанты, изложения и сочинения, а также уверенно находить корень и ударение.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относятся к этому корню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связаны с временем рассвета и красивым ранним небом. Под ударением в корне слышится буква о, и это подсказывает правильное написание.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 и зорька
</a:t>
            </a:r>
            <a:endParaRPr lang="en-US" sz="1106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 и зарница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утреннее свечение неба и яркую вспышку вдалеке. В них корень связан с образом света, поэтому запоминается через смысл и звучание.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Зарево и озарить
</a:t>
            </a:r>
            <a:pPr algn="r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Зарево — яркое свечение, а озарить значит осветить чем-то сильным и заметным. В этих словах особенно важно увидеть корень и не спутать его с приставкой.
</a:t>
            </a:r>
            <a:endParaRPr lang="en-US" sz="1425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Озорной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не со светом, а с живостью, шалостью и игривым характером. Оно похоже по звучанию, но требует внимательного разбора, чтобы не ошибиться в корне.
</a:t>
            </a:r>
            <a:endParaRPr lang="en-US" sz="1430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отличать слова с чередованием а и о от похожих написаний, где эти буквы не связаны с правилом. Помогают значение слова, ударение и разбор по составу.
</a:t>
            </a:r>
            <a:endParaRPr lang="en-US" sz="15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корня помогает запомнить написание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свете и рассвете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этим корнем часто описывают утро, свет и блеск. Заря — это раннее небо перед восходом, а зарница — далёкая вспышка, похожая на отблеск молнии.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смысл подсказывает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 ярким светом, легче запомнить его написание через образ. Если ударение падает на корень, слышится о; если ударения нет, пишется 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а и о в корне -зар- / -зор-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ударение влияет на выбор буквы в корне.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словах выбор буквы зависит от ударения: без ударения пишется а, под ударением — 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орфограммы в корне -зар- / -зор-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-зар- / -зор- без ударения пишется а. Это правило нужно помнить не по звучанию слова целиком, а по месту ударения в самом корне.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в этом корне пишется о. Поэтому важно сначала выделить корень, а потом проверить, на какую его часть падает ударение.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обычная проверка безударной гласной подбором родственного слова. Здесь работает чередование букв, и правильный выбор зависит от положения ударения.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орфограммы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слов с корнем -зар- / -зор-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озарить и озарение буква о относится к приставке о-, а буква а входит в корень -зар-. Поэтому слово нужно разбирать по составу, а не по первым буквам.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корень и приставку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зорька корень начинается с з, и именно в корне находится гласная о под ударением. Если смотреть только на начало слова, легко ошибиться в написании.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определяйте морфемы: приставку, корень и окончание. Такой разбор помогает увидеть, где находится нужная орфограмма, и не смешивать разные части слова.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сверять разбор с ударением. Когда ученик видит, что гласная стоит в корне, выбор буквы становится точнее и не зависит от случайного звучания.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написаний в учебных словах больше
</a:t>
            </a:r>
            <a:endParaRPr lang="en-US" sz="304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построено по набору слов, рассмотренных на уроке и в тренировочных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выбранном наборе чаще встречается безударное а, поэтому особенно важно не подменять его буквой о при письме.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слов по теме -зар- / -зор-; составлено по материалам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рассвета и яркого света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а удобно запоминать через картину рассвета: заря, зарница, зарево. Они вызывают образ раннего неба, первых лучей и света, который только начинает усиливаться.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 связываются с яркостью и ударением: зори, зорька, озорной. Если представить светлое утро и услышать ударение в корне, выбор буквы становится понятнее.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усиливается тем, что а и о звучат близко. Поэтому важно сначала определить ударение, затем найти корень и только после этого выбирать нужную букву.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пишут о вместо а в словах заря и зарница, потому что ориентируются на звучание и не замечают, что ударение падает не на корень.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возникает в слове озарить: если не выделить приставку о-, можно неверно отнести букву о к корню и выбрать написание по памяти, а не по правилу.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словах с этим корнем
</a:t>
            </a:r>
            <a:endParaRPr lang="en-US" sz="3153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как работает правило в словах с разным местом ударения.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безударным корнем пишется а, а под ударением — о; именно ударение определяет выбор буквы.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слова по теме правописания корня -зар- / -зор-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заря, зарница и зарево называют явления света, связанные с рассветом и ярким небом. Общее значение подсказывает, что они относятся к одному корню.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 общее значение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озарить и озарение смысл тоже связан со светом: что-то становится ярче, как будто освещается. Поэтому орфограмма запоминается легче через образ сияния.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не только букву, но и общий смысл слов, ему проще отличить этот корень от похожих написаний и не допустить случайной ошибки.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выделении корня и определении ударения в слове.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 в учебных словах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букв в выбранном наборе слов для тренировки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немного чаще встречается написание а, но выбор буквы всё равно определяется только ударением в корне.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слов по теме -зар- / -зор-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6275" y="1736750"/>
            <a:ext cx="25650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пары для запоминания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 — зори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паре легко увидеть правило: в слове заря корень без ударения, а в слове зори ударение падает на о. Сравнение помогает быстро проверить написание.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зарница — зорька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показывает две разные позиции гласной в корне. Если буква стоит без ударения, пишется а; если под ударением, в корне пишется 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озарить — озорной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сопоставлять при повторении. Одно и то же правило работает одинаково: сначала определяем ударение, затем выбираем а или о в корне.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правилу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со 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горизонтом появляется светлая заря, и первые лучи окрашивают небо в мягкие оттенки. Такой образ сразу напоминает о словах с корнем -зар- / -зор-, где важны свет и рассвет.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видно глазами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утреннего неба можно поместить слова-подсказки: заря и зори. Они помогают связать значение с написанием и сделать правило более понятным при повторении и в диктанте.
</a:t>
            </a:r>
            <a:endParaRPr lang="en-US" sz="15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ошибок бывает до и после тренировки
</a:t>
            </a:r>
            <a:endParaRPr lang="en-US" sz="278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разбора примеров ученики начинают быстрее находить корень и точнее ставить ударение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ошибок заметно уменьшается после повторения правила и работы с примерами, значит алгоритм проверки действительно помогает.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по теме правописания -зар- / -зор-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слове корень и убедись, что оно действительно относится к группе с чередованием -зар- / -зор-. Это главный шаг перед выбором буквы.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поставь ударение: если оно падает на корень, в слове пишется о, а если корень без ударения, нужно писать а. Так работает правило.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проверять слово на примере: заря, зарница, озарить, зарево — с а; зори, зорька, озорной — с о. Памятка помогает писать без спешки.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правилу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правило, которое работает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в корне -зар- / -зор- зависит от ударения: без ударения пишется а, под ударением — о. Если помнить это и выделять морфемы, ошибок становится меньше.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2026-05-23T09:27:14Z</dcterms:created>
  <dcterms:modified xsi:type="dcterms:W3CDTF">2026-05-23T09:27:14Z</dcterms:modified>
</cp:coreProperties>
</file>