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в Present Perfect: yet, already, ever, never, just, since, for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Present Perfect по словам-маркерам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433" y="967150"/>
            <a:ext cx="3272334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слова-маркеры времени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точно понять, завершено ли действие, было ли оно недавно, есть ли опыт и сколько оно продолжается в Present Perfect.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 — действие уже произошло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значит «уже» и показывает, что действие завершилось раньше, чем ожидалось, а его результат важен именно сейчас.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already обычно ставится перед основным глаголом: I have already done my homework.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его используют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подчёркивает удивление или завершённость действия и иногда встречается в вопросах, если говорящий не ожидал такого быстрого результата.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I have already done my homework помогает понять: домашнее задание выполнено, и это важно в настоящий момент.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 — действие ещё не произошло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означает «ещё» в отрицательных предложениях и показывает, что действие пока не случилось, но его всё ещё ждут.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ожиданием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yet помогает спросить о действии, которое должно произойти позже: Have you finished yet?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yet стоит в конце предложения, поэтому его легко заметить и правильно использовать в школьных упражнениях.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 — когда-либо в 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помогает спросить, был ли у человека хотя бы один похожий опыт за всю жизнь.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прошлом опыте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ever встречается в вопросах: Have you ever been to London? Здесь важно не время, а сам факт опыта.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и сравнение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отрицаниях ever тоже бывает полезно, когда нужно сказать, что опыта не было вовсе или сравнить разные жизненные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75" y="2795191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 — никогда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значит «никогда» и показывает, что действие не происходило ни разу. Это сильное отрицание, которое часто заменяет сочетание not ever.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отрицание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 опытом человека: I have never seen this film означает, что фильм не был просмотрен ни разу.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never нередко встречается именно в Present Perfect, потому что это время удобно для разговора об опыте и его отсутствии.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Present Perfect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недавнее действие делает результат особенно заметным сейчас.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показывает, что событие произошло совсем недавно, буквально минуту назад, и его результат уже важен в настоящем.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употребления Present Perfect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3" y="858375"/>
            <a:ext cx="3905344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 — с какого момента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на конкретный момент, с которого началось действие: since Monday, since 8 a.m. После него не ставят длинный период.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продолжается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показывает, что действие началось раньше и продолжается до настоящего момента, поэтому оно часто связано с Present Perfect.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for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отвечает на вопрос «с какого момента?», а не «как долго?». Поэтому после него нужен момент времени, а не промежуток.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 — как долго длится действие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отвечает на вопрос «как долго?» и указывает на продолжительность действия: for two hours, for a week, for many years.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период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for ставят не точную дату, а период, поэтому это слово удобно для описания занятий, привычек и длительных состояний.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Perfect for помогает показать, что действие началось раньше и продолжается до сих пор или имеет важный результат сейчас.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91" y="1531350"/>
            <a:ext cx="4096018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семи слов-маркеров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Present Perfect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поможет быстро увидеть значение и место каждого слова в предложении.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по-своему уточняет время: завершённость, опыт, начало или длительность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слово в Present Perfect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маркера времени по смыслу предложения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чаще всего встречаются короткие вопросы и отрицания с понятными ситуациями из жизни школьника.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всего встречаются в школьных примерах
</a:t>
            </a:r>
            <a:endParaRPr lang="en-US" sz="2161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вопросы об опыте и конструкции с yet; формы since и for важны для длительных действий и состояний.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примерам Present Perfect в школьных учебниках; иллюстративные значения для сравнения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линия Present Perfect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всегда связан с моментом now: действие произошло раньше, но его результат, опыт или состояние важны именно сейчас.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since указывают конкретный момент, с которого что-то началось: это может быть дата, день недели, время или событие.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Промежуток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показывает, сколько длится действие. Здесь важен не старт, а длина периода: minutes, hours, days, weeks или years.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недавнее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подчёркивает, что событие случилось совсем недавно. Оно уже завершилось, но след этого действия ещё заметен в настоящем.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с маркерами времени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смысловой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Perfect сначала ставится have/has, затем основной глагол в третьей форме. Маркеры already и just обычно встают между ними, чтобы подчеркнуть завершённость действия.
</a:t>
            </a:r>
            <a:endParaRPr lang="en-US" sz="1326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в конце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чаще всего пишется в конце отрицательных предложений и вопросов. Такое положение помогает сразу увидеть, что действие ожидается, но пока не произошло.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и never перед 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и never обычно стоят перед смысловым глаголом. Они относятся к опыту человека и помогают правильно построить вопрос или отрицание без лишних слов.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и for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и for ставятся рядом с указанием начала или длительности. Since требует конкретной точки времени, а for — периода, который можно посчитать.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в утвердительных фразах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не используют так же, как already в обычных утвердительных предложениях. В школьных ответах его чаще ставят в отрицаниях и вопросах, где действие ещё ожидается.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since и for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часто ошибочно ставят перед промежутком времени, хотя ему нужна точка начала. For, наоборот, не подходит для точной даты или часа.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в неверном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чаще встречается в вопросах и отрицаниях, когда спрашивают об опыте. В обычных утверждениях без вопроса это слово звучит непривычно и обычно не нужно.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маркера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заменяют уже завершённое действие словом just или пытаются использовать never вместо yet. Полезно сначала определить смысл, а потом выбирать нужный маркер.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330" y="1515502"/>
            <a:ext cx="291334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 сравнения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типичных учебных примеров Present Perfect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предложения: каждое слово меняет оттенок времени, результата или опыта.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Already, yet, ever, never, just, since и for задают разные смыслы времени: завершённость, опыт или длительность.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2097284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37" y="2781486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3504640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слова встречаются в жизни школьника
</a:t>
            </a:r>
            <a:endParaRPr lang="en-US" sz="2329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сообщениях школьники часто пишут, что уже сделали уроки, только что пришли домой или ещё не закончили задание.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 переписка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эти слова нужны, когда ученик отвечает о выполненной работе, опыте поездок, любимых занятиях или длительности подготовки к контрольной.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уроке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и тетради маркеры времени помогают понять, где нужен результат, где опыт, а где длительное действие, продолжающееся до настоящего момента.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в тетради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парных диалогах часто спрашивают, пробовал ли кто-то новую еду, был ли в другом городе или закончил ли задание к сроку.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 классе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и for особенно удобны, когда говорят о кружках, секциях и привычках: как давно ребёнок занимается и сколько времени это продолжается.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привычках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Present Perfect не просто указывают время: они помогают выбрать нужный смысл — результат, опыт или продолжительность действия.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эти слова чаще всего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примерах особенно заметны длительность и завершённость действия; именно они чаще всего объясняют выбор маркера.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учебным примерам Present Perfect; условное распределение для наглядности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таблица значений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Already, yet и just помогают понять, завершилось ли действие, произошло ли оно совсем недавно или всё ещё ожидается.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и never связаны с личным опытом. Они отвечают на вопрос, случалось ли что-то хотя бы один раз или не случалось никогда.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показывает точку старта: день, время или событие, с которого действие началось и продолжается до настоящего момента.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обозначает промежуток времени. Оно отвечает на вопрос, как долго что-то длится, и обычно стоит перед периодом.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Present Perfect точным и понятным. Без них предложение может быть правильным грамматически, но смысл будет слишком общим.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already, yet и just помогают увидеть завершённость или очень недавнее действие, ever и never говорят об опыте, а since и for показывают начало и длительность. Это ключ к точным фразам в Present Perfect.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2026-05-30T10:20:44Z</dcterms:created>
  <dcterms:modified xsi:type="dcterms:W3CDTF">2026-05-30T10:20:44Z</dcterms:modified>
</cp:coreProperties>
</file>