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for a Holiday Job: ключевые этапы и английская лексика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подать заявку на первую работу и рассказать о себе по-английски.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job: первый шаг к рабочему опыту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job — это временная работа на каникулах. Для школьников она помогает попробовать себя в деле, научиться общаться с работодателем и использовать английский в реальных ситуациях.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48220"/>
            <a:ext cx="357600" cy="28608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вакансии чаще всего подходят подросткам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часто предлагают простые задачи: раскладывать товары, помогать с упаковкой и поддерживать порядок. Такая работа обычно понятна, не требует сложного оборудования и легко объясняется короткими инструкциями.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кафе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школьнику могут поручить несложные действия: подать воду, собрать посуду или помочь с уборкой столов. Важно быстро понимать указания, быть вежливым и работать без лишней спешки.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задачи обычно спокойные: разложить книги, наклеить ярлыки, помочь с порядком на полках. Это хороший вариант для тех, кто любит аккуратность и умеет следовать правилам.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подходит для коротких и понятных поручений: полить цветы, собрать листья, помочь на школьной или городской площадке. Она требует внимательности, но не тяжёлых физических усилий.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мероприятиях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праздниках, ярмарках или детских площадках подростки могут помогать с простыми организационными делами. Здесь особенно важны безопасные условия, удобный график и умение спокойно работать с людьми.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объявления о работе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часто появляются на школьных стендах, в электронных рассылках и у учителей. Это удобный способ найти местные предложения, которые уже подходят по возрасту и времени работы.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сайты магазинов, кафе, библиотек, спортивных клубов и молодёжных центров. Там можно найти вакансии с понятными обязанностями и адресом, который легко проверить заранее.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 вакансий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поиска работы обычно есть название должности, описание задач, часы работы и контакт для отклика. Перед отправкой важно внимательно прочитать требования и возрастные ограничения.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и 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 сезонной работе рассказывают семьи, соседи или знакомые. Такой вариант не заменяет проверку объявления, но помогает быстрее узнать о небольших и безопасных местных возможностях.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стоит сразу найти место работы, возраст, график, обязанности и способ связи. Если этих данных мало, лучше задать уточняющие вопросы, чем отправлять заявку вслепую.
</a:t>
            </a:r>
            <a:endParaRPr lang="en-US" sz="8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вакансии до первого рабочего 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поиска объявления до выхода на 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in a teenage CV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учёба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название школы и, если нужно, класс. Это помогает показать, что вы учитесь и умеете планировать время между уроками, домашними заданиями и работой на каникулах.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 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слова punctual, responsible, polite, reliable, a good team player. Они показывают, что вы умеете быть аккуратным, вежливым и готовы выполнять задания без лишних напоминаний.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укажите имя и фамилию, дату рождения, телефон и email. Эти сведения должны быть точными и одинаковыми во всех документах, чтобы работодатель мог легко связаться с вами.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без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официальной работы можно написать о clubs, sports, volunteering, school projects or helping at home. Такой опыт показывает, что вы умеете учиться, сотрудничать и доводить дело до конца.
</a:t>
            </a:r>
            <a:endParaRPr lang="en-US" sz="788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подростка должно быть коротким и аккуратным. Лучше использовать простые формулировки и только ту информацию, которая действительно помогает понять, что вы готовы к первой работе.
</a:t>
            </a:r>
            <a:endParaRPr lang="en-US" sz="7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короткое сопроводительное письмо на английском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объясните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Напишите, почему эта работа вам подходит. Можно упомянуть, что вам нравится общаться с людьми, помогать в команде или учиться новым обязанностям во время каникул.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свои 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две-три сильные стороны, например being responsible, polite or good at following instructions. Лучше писать простыми словами и приводить короткие, понятные примеры.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о доступности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напишите, когда вы свободны: I am available in July and August. Это помогает работодателю быстро понять, можете ли вы работать в нужные дни.
</a:t>
            </a:r>
            <a:endParaRPr lang="en-US" sz="1183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цели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предложении скажите, на какую работу вы откликаетесь. Подходит формула: I am writing to apply for… Она сразу делает письмо ясным и деловым.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данные, которые обычно требуются при подаче заявки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заявки важно подготовить точные личные данные и нужные документы. Это ускоряет проверку и снижает риск ошибок.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данные, тем быстрее проверка заявки и тем проще общение с работодателем.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требования работодателей и правила трудоустройства несовершеннолетних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решение работодателя при первом отклике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первый отклик оценивают по ясности, аккуратности и готовности соблюдать договорённости.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особенно важны понятная информация о себе, вежливость и надёжность, а не длинный список опыта.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первого отбора кандидата для holiday job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 на собеседовании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8904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Why do you want this job? отвечайте коротко и честно. Можно сказать, что вам интересна работа с людьми, вы хотите научиться новому и готовы помогать.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24879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свободны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When are you available? назовите конкретные дни, недели или месяцы. Лучше сразу говорить правду, чтобы работодатель понял ваш реальный график на каникулах.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3890855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 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are your strengths? требует простого ответа о качествах, которые помогут на работе. Подойдут слова responsible, polite, careful или good at following instructions.
</a:t>
            </a:r>
            <a:endParaRPr lang="en-US" sz="898" dirty="0"/>
          </a:p>
        </p:txBody>
      </p:sp>
      <p:sp>
        <p:nvSpPr>
          <p:cNvPr id="14" name="Text 5"/>
          <p:cNvSpPr txBox="1"/>
          <p:nvPr/>
        </p:nvSpPr>
        <p:spPr>
          <a:xfrm>
            <a:off x="5556830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Can you work in a team? можно привести пример из школы, спорта или кружка. Это показывает, что вы умеете слушать других и выполнять общую задачу.
</a:t>
            </a:r>
            <a:endParaRPr lang="en-US" sz="944" dirty="0"/>
          </a:p>
        </p:txBody>
      </p:sp>
      <p:sp>
        <p:nvSpPr>
          <p:cNvPr id="15" name="Text 6"/>
          <p:cNvSpPr txBox="1"/>
          <p:nvPr/>
        </p:nvSpPr>
        <p:spPr>
          <a:xfrm>
            <a:off x="7222806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спрашивают What would you do if you made a mistake? , ответьте спокойно. Скажите, что вы сразу сообщите взрослому, исправите ошибку и постараетесь не повторять её снова.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на собеседовании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аккуратная причёска и ухоженная обувь показывают уважение к работодателю. Для первой встречи это особенно важно, потому что внешний вид сразу задаёт тон разговору.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Приходите заранее, чтобы спокойно найти место и не спешить. Если человек опаздывает уже на собеседование, это может создать впечатление, что он не умеет планировать время.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и простое приветствие помогают начать разговор уверенно. Полезные фразы: Nice to meet you, Thank you for having me, I am happy to be here.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с документами, список вопросов и краткие заметки показывают, что вы серьёзно относитесь к встрече. Такой порядок помогает не забыть важные детали и чувствовать себя увереннее.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 ограничения для несовершеннолетних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опасной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не предлагают тяжёлую, ночную, вредную или опасную работу. Такие задания могут быть слишком сложными или небезопасными, особенно если у школьника нет опыта.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Согласуй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 должна мешать учёбе, сну и отдыху. Работодатель обязан учитывать школьное расписание, а также согласовывать количество часов и смены, чтобы нагрузка была разумной.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вакансия разрешена для вашего возраста. У разных стран и регионов свои правила, поэтому работодатель должен соблюдать местные нормы для несовершеннолетних.
</a:t>
            </a:r>
            <a:endParaRPr lang="en-US" sz="750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о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ограничения по здоровью, о них важно сказать заранее. Это помогает подобрать безопасные задачи и избежать ситуаций, в которых работа может навредить самочувствию.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Получите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для трудоустройства несовершеннолетнего требуется согласие родителей или опекуна. Лучше заранее проверить документы, чтобы не терять время и не нарушать правила.
</a:t>
            </a:r>
            <a:endParaRPr lang="en-US" sz="7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и неподходящие варианты работы для школьника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какие вакансии чаще подходят школьникам, а какие требуют осторожности из-за нагрузки, маршрутов или безопасности.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возраста, физической нагрузки и условий работы: спокойные и короткие задачи обычно безопаснее, чем тяжёлые или связанные с перемещением по маршрутам.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 для teen jobs и типичные требования к подростковой занятости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answer common interview questions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8904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briefly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говорить коротко и по делу, чтобы работодатель сразу понял вашу мысль. Длинные ответы часто звучат неуверенно, а простая структура помогает не потерять главную идею.
</a:t>
            </a:r>
            <a:endParaRPr lang="en-US" sz="932" dirty="0"/>
          </a:p>
        </p:txBody>
      </p:sp>
      <p:sp>
        <p:nvSpPr>
          <p:cNvPr id="12" name="Text 3"/>
          <p:cNvSpPr txBox="1"/>
          <p:nvPr/>
        </p:nvSpPr>
        <p:spPr>
          <a:xfrm>
            <a:off x="2224879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honest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только то, что действительно умеете и можете выполнить. Честный ответ вызывает доверие и показывает, что вы понимаете свои сильные стороны и границы опыта.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3890855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examples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вас спрашивают о навыках, добавляйте пример из школы, спорта, кружка или помощи дома. Так ваш ответ становится конкретным и убедительным, а не просто общим.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5556830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about availability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сразу сказать, когда вы свободны. Фразы I can work after school или I am available in July and August помогают быстро обсудить удобный график.
</a:t>
            </a:r>
            <a:endParaRPr lang="en-US" sz="937" dirty="0"/>
          </a:p>
        </p:txBody>
      </p:sp>
      <p:sp>
        <p:nvSpPr>
          <p:cNvPr id="15" name="Text 6"/>
          <p:cNvSpPr txBox="1"/>
          <p:nvPr/>
        </p:nvSpPr>
        <p:spPr>
          <a:xfrm>
            <a:off x="7222806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 weak points carefully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 слабых сторонах лучше отвечать спокойно и безопасно. Например: I am still improving my English, but I practice every week. Это честно и звучит уверенно.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подготовки к holiday job за 4 недели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начать подготовку, тем спокойнее будет отклик и собеседование. На каждом этапе полезно сразу проверять сроки, чтобы не пропустить важные даты.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движется от поиска вакансии к первому рабочему дню без пауз: ранняя подготовка уменьшает стресс и помогает вовремя собрать документы и ответы.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процесса подачи заявки на holiday job; учебный материал, 2025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заявке и как они влияют на результат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указан неправильный номер телефона или email, работодатель не сможет связаться с вами. Из-за такой ошибки отклик может просто потеряться, даже если вакансия подходит.
</a:t>
            </a:r>
            <a:endParaRPr lang="en-US" sz="1111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Незаполненные даты, имя или другие важные строки в анкете выглядят неаккуратно. Работодатель может решить, что кандидат не умеет следовать инструкциям или не относится к заявке серьёзно.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неформальный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смайлики и разговорные сокращения в заявке могут выглядеть неподходяще. Для первой работы лучше использовать спокойный, простой и вежливый стиль без лишних деталей.
</a:t>
            </a:r>
            <a:endParaRPr lang="en-US" sz="954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перед отправкой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откликом обязательно проверьте имя, название вакансии, свободные дни и написание адреса. Короткая проверка помогает избежать ошибок, которые легко исправить заранее.
</a:t>
            </a:r>
            <a:endParaRPr lang="en-US" sz="1006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 грамматические ошибки в email создают впечатление невнимательности. Даже короткое письмо нужно перечитать, чтобы исправить опечатки и убедиться, что текст звучит вежливо.
</a:t>
            </a:r>
            <a:endParaRPr lang="en-US" sz="10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в первый рабочий день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всё, что подтверждает вашу личность и договорённости: документ, подтверждение графика и, если нужно, разрешение родителей. Это поможет быстро пройти проверку и не нервничать.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для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иметь телефон с номерами родителя или опекуна, а также адрес места работы. Если возникнет вопрос или задержка, нужную информацию можно будет быстро найти.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заметок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и небольшой блокнот пригодятся, чтобы записать инструкции, имя руководителя и список задач. Это особенно удобно в первый день, когда информации обычно много.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обувь, подходящая одежда и бутылка воды помогают чувствовать себя лучше в течение дня. Если у работы есть форма, её стоит подготовить заранее.
</a:t>
            </a:r>
            <a:endParaRPr lang="en-US" sz="82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список дел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полезно ещё раз посмотреть обязанности и время начала смены. Такой список помогает не забыть мелочи и показывает, что вы готовы к работе.
</a:t>
            </a:r>
            <a:endParaRPr lang="en-US" sz="8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ценятся на первой работе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качества, которые работодатель замечает уже в первый день. Они важны даже тогда, когда у школьника ещё нет официального опыта.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опыта школьник может показать готовность к работе через поведение, аккуратность и умение сотрудничать. Эти качества часто важнее длинного списка прошлых мест работы.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требования работодателей к подросткам на первой работе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6114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61145"/>
            <a:ext cx="398700" cy="318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первая работа во время каникул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заработок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job помогает получить первые собственные деньги и понять, что заработок связан с трудом, временем и ответственностью. Это полезный и очень наглядный жизненный опыт.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 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работе школьник учится говорить вежливо, задавать вопросы и слушать инструкции. Такой опыт делает общение с учителями, родителями и незнакомыми людьми более уверенным.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тайм-менеджмент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показывает, как важно приходить вовремя, планировать день и не опаздывать. Эти привычки помогают и в школе, особенно во время контрольных и проектов.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человека есть поручения, он учится быть внимательным и выполнять обещания. Это развивает надёжность, которая нужна в учёбе, спорте и будущей профессии.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holiday job — это шанс использовать английский в реальных коротких ситуациях: поздороваться, ответить на вопрос и уточнить время работы без страха ошибиться.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успешно подать заявку на holiday job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заявка начинается с подходящей вакансии, продолжается аккуратными документами и завершается уверенным собеседованием. Если говорить честно, вежливо и внимательно проверять детали, первый опыт будет полезным и спокойным.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2026-05-31T13:21:36Z</dcterms:created>
  <dcterms:modified xsi:type="dcterms:W3CDTF">2026-05-31T13:21:36Z</dcterms:modified>
</cp:coreProperties>
</file>