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Размножение организмов и 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ключевой признак жизни, включая половые и бесполые способы.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почему размножение жизненно важно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видов и адаптацию популяций к изменениям среды, поддерживая разнообразие и устойчивость жизни на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размножения как биологического процесса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процесс создания новых организмов, приводящий к увеличению численности и поддержанию популяции.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непрерывность жизни, позволяя видам сохраняться и развиваться на планете в течение поколений.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два главных типа: бесполое, где потомки идентичны родителю, и половое, основанное на слиянии гамет.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способов размножения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половых клеток, обеспечивая быстрое увеличение численности потомков.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объединения мужской и женской гамет, что ведет к генетической вариативности.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существуют у разных организмов — от одноклеточных бактерий до сложных многоклеточных животных и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размножения зависит от условий среды и биологических особенностей конкретного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бесполое размножение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 образования новых организмов одним родителем без образования и слияния половых клеток.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при этом является генетической копией родителя, идентичным клоном во всех признаках.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широко распространён среди бактерий, водорослей, грибов, простейших и некоторых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быстро и эффективно увеличивать численность, не требуя времени и энергии на поиск партнёра.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быстрому заселению и освоению новых территорий, что обеспечивает выживание при изменениях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бесполого размножения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генетическое разнообразие снижает устойчивость к болезням и неблагоприятным условиям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изменении среды вся однородная популяция может погибнуть из-за отсутствия адаптивных вариантов.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бесполого размножения у организмов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характерно для бактерий и простейших, происходит быстро и просто.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встречается у дрожжей и некоторых животных, когда на теле формируется новый организм.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— образование специальных клеток у грибов и мхов для размножения и расселения.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используется высшими растениями через части растений, а фрагментация — у некоторых животных и водорослей.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амёбы размножаются бинарным делением, при котором клетка делится на две идентичные дочерние клетки, обеспечивая быстрое увеличение численности.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деление клетки у одноклеточных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занимает от 20 минут у Escherichia coli до нескольких часов у других видов, позволяя быстро заселять благоприятные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размножения бактерий при бесполом способе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Различная скорость удвоения влияет на быстроту роста разных бактерий в оптимальных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E. coli обеспечивает быстрое увеличение числа в благоприятной среде, создавая высокую биомассу за сутки.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учебников биологии и исследований микробиологии,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новых организмов через почкование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дрожжей на поверхности образуются небольшие выросты — почки, которые постепенно растут и отрываются, становясь самостоятельными особями. Этот процесс позволяет быстро увеличивать численность колонии без участия половых клеток.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гидр: живое разделение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размножаются путем формирования на своем теле выростов, которые развиваются в новые организмы. Часто такие молодые гидры остаются связаны с материнским организмом, создавая своего рода семьи или колонии.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 и гидр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 и растений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запас прочности и средство расселения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такие как пенсильвиниум и аспергилл, а также мхи и папоротники, образуют споры — специализированные клетки с плотной стенкой. Благодаря им возможно долгое сохранение жизнеспособности и широкое распространение с помощью ветра и воды.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спорангия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Спорангий — это структура, где формируются споры. Ее строение обеспечивает защиту и созревание спор перед их распространением, гарантируя выживание организмов в неблагоприятных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клубнями и луковицами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клубнями, а лук — луковицами, что позволяет им быстро давать новые растения без семян. Такие части сохраняют все генетические качества материнского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 черенки — способ расширения популяций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размножается с помощью усов, которые укореняются и дают новые растения. Черенки, используемые человеком, позволяют размножать декоративные растения, такие как герань, без сложных процедур.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81338"/>
            <a:ext cx="3887700" cy="21757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бесполого размножения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способы бесполого размножения у различных организмов, учитывая скорость, энергозатраты и наличие специализированных структур.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обеспечивают быстрое размножение, различаясь по скорости и механизмам, что обеспечивает гибкость адаптации различных организмов.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Учебное пособие, 2021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тела у животных и растений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морских звёзд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морская звезда теряет один из своих лучей, этот отломанный фрагмент способен вырасти в полноценный организм. Такая регенерация обеспечивает выживание вида и быстрое восстановление популяции.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тела как новые организмы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размножаются путем разделения тела на части, каждая из которых становится самостоятельной особью. Аналогично у некоторых водорослей и грибов мелкие кусочки мицелия запускают процесс роста нового организма.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бесполом размножении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доступность питательных веществ напрямую влияют на скорость бесполого размножения, стимулируя или замедляя рост популяций.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многие организмы переходят к формированию спор или цист — устойчивых форм, способных пережить стресс и ждать улучшения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благоприятной среде наблюдается стремительное размножение, примером тому служит 'цветение' водоёмов, вызванное массовым размножением водорослей.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Укоренение комнатных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Фикус, герань и традесканция легко размножаются черенками, которые укореняются в воде или почве без участия полового размножения. Этот вид размножения широко используют в домашнем цветоводстве.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плесени и дрожжей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хлебе возникает из одной споры и быстро распространяется. Дрожжи активно размножаются при приготовлении хлеба и кваса, обеспечивая ферментацию без участия других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в домашних условиях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бесполого размножения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быстрое увеличение численности популяций и позволяет организмам эффективно заселять новые экологические ниши.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Гарантирует сохранение успешных наследственных признаков, так как потомки являются генетическими копиями родителя.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Предоставляет возможность выживания в условиях отсутствия половых партнеров, особенно для одноклеточных и простейших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бесполом размножении в природе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Древнейший клон среди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старый известный клон осиноподобного тополя (Populus tremuloides) живёт свыше 80 тысяч лет, размножаясь бесполым путём и распространяясь корневой системой.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тлей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тлей способны рожать потомство без оплодотворения. Это обеспечивает быстрый рост популяции и массовое заселение листьев растений в течение короткого периода.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экспоненциальное 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частицы внутри клетки увеличиваются по типу бесполого размножения, создавая множество копий даже без сложной клеточной организации, что ускоряет их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бесполого размножения в природе и науке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ключевой механизм выживания видов и важный инструмент биотехнологий, способствующий сохранению биологического разнообразия и развитию сельского хозяйства.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2026-05-09T08:05:21Z</dcterms:created>
  <dcterms:modified xsi:type="dcterms:W3CDTF">2026-05-09T08:05:21Z</dcterms:modified>
</cp:coreProperties>
</file>