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Многоклеточные зеленые водоросли
</a:t>
            </a:r>
            <a:endParaRPr lang="en-US" sz="3523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зелёных водорослей и их важность для водных экосистем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глобальное распространение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зелёные водоросли были впервые изучены в XVIII веке. Они населяют пресные и морские воды по всему миру, кроме Антарктиды, играя ключевую роль в кислородном балансе и экологии водоёмов.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многоклеточные зелёные водоросли?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растения, состоящие из множества клеток, содержащих хлорофилл a и b для фотосинтеза, формируя разнообразные структуры.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простым строением и способны к образованию различных форм — от нитей до пластинчатых слоевищ.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одними из самых древних фотосинтезирующих организмов в эволюционной истории планеты.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и их характерные формы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— морская зелёная плёнка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выглядит как тонкие зелёные листы, широко распространена на морских берегах и используется в пищу и научных исследованиях.
</a:t>
            </a:r>
            <a:endParaRPr lang="en-US" sz="142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— нитевидные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имеет длинные скользкие нити с закрученными хлоропластами, часто встречается в тихих пресных водах.
</a:t>
            </a:r>
            <a:endParaRPr lang="en-US" sz="143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Кладофора — кустоватый зелёный куст
</a:t>
            </a:r>
            <a:pPr algn="l" indent="0" marL="0">
              <a:lnSpc>
                <a:spcPct val="100000"/>
              </a:lnSpc>
              <a:buNone/>
            </a:pPr>
            <a:r>
              <a:rPr lang="en-US" sz="14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густые разветвлённые пучки, устойчивые к течению, обычно живёт в чистых быстро текущих водах.
</a:t>
            </a:r>
            <a:endParaRPr lang="en-US" sz="1516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зелёных водорослей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клетки состоит из целлюлозы, придающей прочность и защиту от внешних воздействий.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вакуоль, поддерживающая давление и запасающая питательные вещества.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a и b, обеспечивая эффективность фотосинтеза.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накапливается крахмал — основной запас углеводов, используемый в периоды покоя.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роль зелёной окраски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захватывает солнечный свет, который преобразуется в энергию для синтеза органических веществ.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выделяют кислород при фотосинтезе, поддерживая газовый баланс водных экосистем.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отражает особенность пигментов, обеспечивающих адаптацию к различному освещению.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представителей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встречается преимущественно на прибрежных скалах и вместе с морскими обитателями формирует важные экосистемы.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на морских побережьях
</a:t>
            </a:r>
            <a:endParaRPr lang="en-US" sz="1417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водоросли предпочитают тихие озёра и пруды, где формируют плотные зеленые ковры на поверхности.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в пресноводных водоемах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чистых речных потоках, помогая улучшать качество воды и служа пищей для водных животных.
</a:t>
            </a:r>
            <a:endParaRPr lang="en-US" sz="1500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Кладофора в быстрых потоках
</a:t>
            </a:r>
            <a:endParaRPr lang="en-US" sz="138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зелёных водорослей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первичными продуцентами, преобразуя солнечную энергию в пищу для многочисленных водных организмов.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воду кислородом, необходимым для дыхания обитателей водоёмов.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Поглощают избыточные питательные вещества, предотвращая загрязнение и цветение воды.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средой обитания и защитой для мелких животных и микроорганизмов.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таллома у различных видов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отражает адаптации к разным средам обитания и ресурсам.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региональных водных исследований,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структура ульвы доминирует в морских прибрежных зонах.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через фрагментацию и образование подвижных зооспор, увеличивая численность быстро.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включает слияние гамет, обеспечивая генетическое разнообразие и адаптивность популяций.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комплексный механизм способствует выживанию видов в изменяющихся условиях среды.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зелёных водорослей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адаптации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существуют как свободноплавающие, так и прикреплённые к субстратам формы, что позволяет им оптимально использовать доступные ресурсы и обитать в разнообразных условиях.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развиваются у прикреплённых форм для надёжного сцепления с поверхностью, обеспечивая неподвижность в условиях течения и защищая от смывания.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Окрашенная слизь, выделяемая организмами, служит надежной защитой от высыхания в условиях переменной влажности, а также отпугивает мелких хищников.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оболочки адаптированы к перепадам температуры и солевого состава среды, что позволяет водорослям выживать в различных водных и полуводных экосистемах.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многоклеточных зелёных водорослей
</a:t>
            </a:r>
            <a:endParaRPr lang="en-US" sz="2283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 чередованием поколений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и борьба с загрязнением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эффективно поглощают избыточные нитраты и фосфаты из воды, предотвращая развитие вредных токсичных цветений и поддерживая качество водных экосистем.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применяются как биоиндикаторы состояния среды и используются в биотехнологиях для очистки сточных вод, способствуя восстановлению природных водоёмов и улучшению экологии.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человека: хозяйственное значение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промышленности зелёные водоросли ценятся как источник витаминов и микроэлементов, широко применяются в традиционных блюдах Японии и Китая.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изготовления кормов и удобрений, что способствует улучшению урожайности и здоровья сельскохозяйственных животных.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разработки направлены на производство биотоплива и косметических средств с использованием компонентов зелёных водорослей, открывая новые технологические возможности.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Вредное воздействие и цветение водоёмов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чрезмерном размножении водорослей происходит массовое 'цветение' воды, которая приобретает ярко-зелёный оттенок. Это снижает уровень кислорода и ухудшает условия для жизни рыб и других организмов.
</a:t>
            </a:r>
            <a:endParaRPr lang="en-US" sz="1682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часто связано с чрезмерным внесением минеральных удобрений в сельском хозяйстве летом, что ведёт к экологическим проблемам и уменьшению биоразнообразия в водоёмах.
</a:t>
            </a:r>
            <a:endParaRPr lang="en-US" sz="1747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7369"/>
            <a:ext cx="4048200" cy="14942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зелёных водорослей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6–7 классов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строения, среды обитания и размножения трёх ключевых представителей.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и способов размножения увеличивает экологическую адаптивность зелёных водорослей.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50" y="1540300"/>
            <a:ext cx="4371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зелёных водорослях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спирогиры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длина нитей спирогиры может достигать до двух метров, что значительно превышает размеры многих других водных организмов и обеспечивает её доминирование в пресных водах.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ульвы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обладает высокой скоростью роста — она может увеличиваться в длину до 30 сантиметров всего за одну неделю при благоприятных условиях.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маримо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Кладофора образует плотные округлые клубки — «маримо», которые популярны как сувениры и декоративные элементы в аквариумах по всему миру.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зелёных водорослей в науке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служат модельными объектами для изучения процессов фотосинтеза, что помогает лучше понять механизмы преобразования солнечной энергии в органические вещества.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клеточного деления и адаптаций к окружающей среде на примере водорослей расширяют знания в биологии и экологии.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используются для оценки уровня загрязнений и воздействия стрессовых факторов, что важно для экосистемной мониторинговой деятельности.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и инновации с зелёными водорослями
</a:t>
            </a:r>
            <a:endParaRPr lang="en-US" sz="2032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городских стоков с использованием ульвы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 2021 году внедрён стартап, который применяет ульву для биологической очистки городских сточных вод, значительно снижая уровень загрязнений и экономя природные ресурсы.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биоразлагаемых пластмасс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пластмассы на основе биомассы зелёных водорослей, которые к 2020-м годам активно тестируются в лабораториях как экологичная альтернатива традиционным материалам.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биотоплива из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позволяют преобразовывать биомассу зелёных водорослей в устойчивое биотопливо, что открывает перспективы для развития возобновляемой энергетики в будущем.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водоросли: ключ к экологическому будущему
</a:t>
            </a:r>
            <a:pPr algn="ctr" indent="0" marL="0">
              <a:lnSpc>
                <a:spcPct val="100000"/>
              </a:lnSpc>
              <a:buNone/>
            </a:pPr>
            <a:r>
              <a:rPr lang="en-US" sz="34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зелёные водоросли играют важнейшую роль в поддержании жизни на планете, способствуя экологическому балансу и инновационным решениям в науке и технике.
</a:t>
            </a:r>
            <a:endParaRPr lang="en-US" sz="45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2026-05-08T22:49:39Z</dcterms:created>
  <dcterms:modified xsi:type="dcterms:W3CDTF">2026-05-08T22:49:39Z</dcterms:modified>
</cp:coreProperties>
</file>