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как рассказать о прошлом
</a:t>
            </a:r>
            <a:endParaRPr lang="en-US" sz="3559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Past Simple: прошлое, порядок действий, понятные истории.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Past Simple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когда событие уже завершилось. Сначала важно узнать форму глагола, а потом научиться показывать порядок действий с помощью first, then, after that и finally.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Past Simple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завершилось, поэтому его можно описать в Past Simple. Обычно в такой фразе уже есть подсказка, что речь идёт о прошлом, а не о настоящем.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Вчера, на прошлой неделе или несколько дней назад мы используем Past Simple особенно часто. Эти слова времени сразу показывают, что событие уже произошло.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рассказать несколько событий подряд, Past Simple помогает собрать их в один понятный рассказ. Так история звучит как последовательность шагов, а не набор отдельных фактов.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форма глагола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показывает, что действие относится к прошлому. Без неё предложение может звучать как описание настоящего, поэтому правильная форма помогает сразу понять время события.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verbs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обычно добавляется окончание -ed: work-worked, like-liked, clean-cleaned. Это самый частый способ образовать Past Simple в обычных рассказах.
</a:t>
            </a:r>
            <a:endParaRPr lang="en-US" sz="1113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Irregular verbs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образуют форму по-своему и требуют запоминания: go-went, see-saw, take-took. Именно они чаще всего вызывают ошибки у школьников.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временная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связном рассказе важно сохранять одну временную линию. Если одно действие уже в прошлом, все следующие шаги тоже должны быть оформлены как прошлые.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Утверждения: базовая модель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7552" y="3093223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в Past Simple строится по простой схеме: подлежащее плюс вторая форма глагола. Такая модель подходит для коротких и понятных рассказов о прошлом.
</a:t>
            </a:r>
            <a:endParaRPr lang="en-US" sz="1317" dirty="0"/>
          </a:p>
        </p:txBody>
      </p:sp>
      <p:sp>
        <p:nvSpPr>
          <p:cNvPr id="8" name="Text 3"/>
          <p:cNvSpPr txBox="1"/>
          <p:nvPr/>
        </p:nvSpPr>
        <p:spPr>
          <a:xfrm>
            <a:off x="4772497" y="1970019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I watched a movie. She played football. We visited grandma. Во всех случаях именно форма глагола показывает, что действие уже завершилось.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глаголы: форма -ed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подходят для большинства обычных действий: играть, убирать, работать, гулять. Поэтому их стоит выучить в первую очередь, прежде чем переходить к исключениям.
</a:t>
            </a:r>
            <a:endParaRPr lang="en-US" sz="1212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-e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заканчивается на e, обычно прибавляется только d: live-lived, like-liked. Такая форма выглядит короче, но всё равно показывает прошедшее время.
</a:t>
            </a:r>
            <a:endParaRPr lang="en-US" sz="1212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-ed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правильных глаголов в Past Simple добавляется окончание -ed: work-worked, like-liked, clean-cleaned. Это базовое правило помогает быстро строить простые предложения.
</a:t>
            </a:r>
            <a:endParaRPr lang="en-US" sz="1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793560"/>
            <a:ext cx="3929100" cy="8031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глаголы: что выучить
</a:t>
            </a:r>
            <a:endParaRPr lang="en-US" sz="368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неправильные глаголы, которые стоит выучить отдельно.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меняют форму не по правилу, поэтому их нужно запоминать как отдельные пары.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в Past Simple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используем did not или didn’t, а сам глагол ставим в обычную форму. После didn’t не нужно добавлять -ed или вторую форму глагола.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 didn’t go to school. She didn’t finish the task. Такие предложения ясно показывают, что действие не произошло в прошлом.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дублируем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уже есть didn’t, второй показатель прошлого не нужен. Это помогает избежать ошибки вроде didn’t went и делает фразу грамматически правильной.
</a:t>
            </a:r>
            <a:endParaRPr lang="en-US" sz="12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краткие ответы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Past Simple начинается с Did. Затем идёт подлежащее, а после него — обычная форма глагола без окончаний и без второй формы.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Did you call your friend? Did they watch the film? Такой порядок помогает быстро построить вопрос о прошлом событии.
</a:t>
            </a:r>
            <a:endParaRPr lang="en-US" sz="1052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тоже очень простой: Yes, I did. No, I didn’t. Он удобен в разговоре и подходит для коротких диалогов.
</a:t>
            </a:r>
            <a:endParaRPr lang="en-US" sz="1086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глагол всегда остаётся в базовой форме. Это главное правило, которое помогает не перепутать вопрос с утверждением.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базовых сигнала времени помогают сразу увидеть, что действие относится к прошлому и рассказ выстроен логично.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маркера времени особенно часто встречаются в Past Simple.
</a:t>
            </a:r>
            <a:endParaRPr lang="en-US" sz="1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связки помогают выстроить рассказ по шагам и не смешивать события.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делают историю последовательной и понятной.
</a:t>
            </a:r>
            <a:endParaRPr lang="en-US" sz="21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шаблона дают готовую опору для короткого рассказа и снижают риск ошибок в порядке событий.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схем достаточно, чтобы начать уверенно говорить о прошлом.
</a:t>
            </a:r>
            <a:endParaRPr lang="en-US" sz="19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во времени
</a:t>
            </a:r>
            <a:endParaRPr lang="en-US" sz="30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последовательных действия в Past Simple образуют понятную временную линию.
</a:t>
            </a:r>
            <a:endParaRPr lang="en-US" sz="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о прошлом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помогает сразу перейти к прошлому событию. В ответе важно использовать did или нужную форму глагола, чтобы реплика звучала естественно и грамматически правильно.
</a:t>
            </a:r>
            <a:endParaRPr lang="en-US" sz="125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ответа можно добавить следующий шаг истории. Так ученик тренирует не только Past Simple, но и умение связывать реплики в логичную последовательность без лишних слов.
</a:t>
            </a:r>
            <a:endParaRPr lang="en-US" sz="1275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удобен для парной работы на уроке. Один ученик спрашивает, другой отвечает, а затем оба пересказывают действия по порядку, используя past forms и связки времени.
</a:t>
            </a:r>
            <a:endParaRPr lang="en-US" sz="12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Пропущено did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вопросах ученики забывают вспомогательное did и строят фразу как в настоящем времени. Из-за этого вопрос теряет правильную форму и звучит неестественно.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форма после didn’t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didn’t went возникает, когда после отрицания оставляют вторую форму глагола. После didn’t всегда нужна base form: didn’t go, didn’t see, didn’t make.
</a:t>
            </a:r>
            <a:endParaRPr lang="en-US" sz="1029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прошедшего времени используют Present Simple, хотя речь уже о завершённом событии. Тогда рассказ перестаёт показывать, что действия произошли раньше.
</a:t>
            </a:r>
            <a:endParaRPr lang="en-US" sz="1139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 — неправильный порядок слов в вопросах и ответах. Если перепутать место глагола и подлежащего, фраза становится трудной для понимания.
</a:t>
            </a:r>
            <a:endParaRPr lang="en-US" sz="11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ошибок на примерах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9099" y="3951290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вопрос и правильный вариант: Did you play football yesterday? Здесь did показывает прошлое, а play остаётся в базовой форме без окончания и лишних изменений.
</a:t>
            </a:r>
            <a:endParaRPr lang="en-US" sz="1171" dirty="0"/>
          </a:p>
        </p:txBody>
      </p:sp>
      <p:sp>
        <p:nvSpPr>
          <p:cNvPr id="9" name="Text 3"/>
          <p:cNvSpPr txBox="1"/>
          <p:nvPr/>
        </p:nvSpPr>
        <p:spPr>
          <a:xfrm>
            <a:off x="3204744" y="2770971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отрицанием работает то же правило: I didn’t see the film. После didn’t используется только основная форма глагола, поэтому форма see не меняется на saw.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5892040" y="1549427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связном рассказе важно сохранять последовательность: She went home first, then she did her homework. Такие примеры показывают и Past Simple, и слова-связки в одном контексте.
</a:t>
            </a:r>
            <a:endParaRPr lang="en-US" sz="11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 коротком рассказе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рассказывают о первом действии, которое запускает историю. В Past Simple это обычно короткая фраза о том, что произошло утром или в начале дня.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следующие события без перескакивания во времени. Каждый новый шаг остаётся в Past Simple, чтобы читатель легко понимал, что было раньше, а что позже.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шагами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then и after that помогают не потерять порядок. Они показывают, что одно действие завершилось и сразу уступило место другому, более позднему событию.
</a:t>
            </a:r>
            <a:endParaRPr lang="en-US" sz="1133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используют finally, чтобы завершить рассказ. Такой приём делает текст цельным: история начинается, развивается и заканчивается без резких переходов и повторов.
</a:t>
            </a:r>
            <a:endParaRPr lang="en-US" sz="10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1: форма глагола и связка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7552" y="3093223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форму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нужно выбрать прошедшую форму глагола: yesterday I went to the park. Это показывает, что действие уже завершилось и относится к прошлому дню.
</a:t>
            </a:r>
            <a:endParaRPr lang="en-US" sz="1362" dirty="0"/>
          </a:p>
        </p:txBody>
      </p:sp>
      <p:sp>
        <p:nvSpPr>
          <p:cNvPr id="8" name="Text 3"/>
          <p:cNvSpPr txBox="1"/>
          <p:nvPr/>
        </p:nvSpPr>
        <p:spPr>
          <a:xfrm>
            <a:off x="4772497" y="1970019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связку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истории важна связка порядка: first we played, then we bought ice cream. Она помогает показать, какое действие произошло раньше, а какое — позже.
</a:t>
            </a:r>
            <a:endParaRPr lang="en-US" sz="13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2: собрать историю по порядку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нужно расположить так, чтобы каждое действие логично следовало за предыдущим.
</a:t>
            </a:r>
            <a:endParaRPr lang="en-US" sz="8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прошлом без путаницы
</a:t>
            </a:r>
            <a:endParaRPr lang="en-US" sz="3558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помогает рассказать о прошлом ясно и последовательно. Если подобрать правильную форму глагола и добавить связки времени, даже короткий текст звучит как цельная история.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2026-07-25T15:51:12Z</dcterms:created>
  <dcterms:modified xsi:type="dcterms:W3CDTF">2026-07-25T15:51:12Z</dcterms:modified>
</cp:coreProperties>
</file>