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Знаем — повторим, не знаем — узнаем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3 классе: повторяем знакомое, открываем новое, учимся не бояться ошибок.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 открытия на уроке русского языка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уже знакомые темы становятся опорой для новых. Когда ученик вспоминает правило, задаёт вопрос и проверяет написание, он быстрее находит точный ответ и увереннее работает со словом.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третьеклассник уже умеет на уроках русского языка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 знакомые орфограммы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замечает в слове опасное место, вспоминает нужное правило и понимает, где нужна проверка. Это помогает писать внимательнее и не теряться при знакомых трудностях.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Списывает без лишних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переписывать текст без пропусков, замен и лишних букв. При этом следит за каждой строчкой, чтобы слово осталось таким же, как в образце.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Различает слово и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 видит, где заканчивается мысль, и ставит нужный знак в конце. Он различает точку, вопросительный и восклицательный знак, потому что понимает смысл фразы.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Подбирает проверочное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случаях он может найти слово-помощник и услышать нужную букву. А если проверка пока не получается, ученик это замечает и не торопится с ответом.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укрепляет правила и словарные слова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знакомым с каждым возвращением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встречается не один раз, а много раз в коротких упражнениях, оно запоминается крепче. Так ученик не устаёт, а будто тренирует память, как спортсмен тренирует мышцы. Одно и то же написание становится всё увереннее.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любит спокойную тренировку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жи-ши, ча-ща, чу-щу и правила переноса лучше удерживаются в памяти, если к ним возвращаться понемногу. Короткое повторение перед новым заданием работает надёжнее, чем долгое заучивание без перерыва.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слово уже знакомо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при списывании, диктанте и выполнении упражнений.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правило ещё не знакомо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получается написать сразу и рука останавливается, значит, знания пока не хватает. Тогда лучше не угадывать, а спокойно искать подсказку в учебнике или в объяснении учителя.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правило часто не вспоминается даже после старания. Это не беда: значит, тема ещё не стала привычной. Так бывает с частями слова, частями речи и другими новыми понятиями.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сигнал — вопрос «почему здесь так?». Он помогает заметить, что нужна новая тема, а не только повторение. В этом и начинается настоящее открытие.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искать ответ в русском языке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ведёт к точному ответу. Если ученик спрашивает: «Как пишется?», «Какое проверочное слово подойдёт?», «Где граница предложения?», он уже делает первый шаг к пониманию.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лучше, когда вопрос начинается с наблюдения: «Я заметил…», «Я не понял…», «А если проверить по-другому?». Такие слова помогают не молчать, а искать ответ вместе с учебником и правилом.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новому правилу или новому слову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разобраться с трудной темой и проверить себя по шагам.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слове — это подсказка, а не беда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показывает, где ученик поторопился или не заметил опасное место. Это не повод расстраиваться: наоборот, так становится видно, что именно нужно потренировать ещё раз.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слово запоминается прочнее. Рука уже не просто пишет, а вспоминает, почему здесь нужна именно эта буква или этот знак.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Исправленная ошибка превращается в полезную подсказку. Она помогает учиться спокойнее, внимательнее и с большей уверенностью в следующем задании.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спешка, невнимательное чтение задания и смешение проверяемых слов со словарными. Иногда буква просто теряется по дороге — и её нужно вернуть на место.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замечать язык вокруг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начинают двигаться и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прислушаться к речи, можно увидеть, как одно и то же слово меняется в разных предложениях. Оно будто надевает новые костюмы, но остаётся узнаваемым. Именно так язык показывает, что он живой и очень любопытный.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тоже умеют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и знак в конце предложения не просто стоят на месте. Они подсказывают, где начинается мысль и как её нужно прочитать. В тексте они работают как маленькие дорожные указатели для читателя.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делают урок веселее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скороговорки и смешные предложения превращают урок в маленький праздник. В такой игре ученик не только смеётся, но и замечает новые слова, вопросы и неожиданные связи между ними. А язык охотно отвечает тем, кто смотрит внимательно.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шаг за шагом, а не наугад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выполнении упражнения, если ответ пока не получается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знакомого к новому в русском языке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слышать, какие звуки есть в слове, и замечать, как они помогают выбрать нужную букву.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слово и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связывается с предложением: становится понятно, где начало, где конец и какой знак поставить.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помогает увидеть нужную букву, особенно если в слове слышится не всё так, как пишется.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новое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знакомые орфограммы уже понятны, легче освоить новые темы: ударение, корень, части слова и другие открытия.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два ученика находят больше, чем один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читает — другой замечает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третьеклассника открыли учебник и разделили работу. Один читает слово вслух, а другой сразу ищет опасное место и сверяет написание. Потом они вместе улыбаются, потому что находят ошибку раньше учителя и исправляют её спокойно.
</a:t>
            </a:r>
            <a:endParaRPr lang="en-US" sz="1098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проверяет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задании ребята читают короткое предложение и работают как маленькие редакторы. Один следит за заглавной буквой, другой проверяет знак в конце. Их карточки лежат рядом, а лица такие серьёзные, будто они спасают целую тетрадь от кляксы.
</a:t>
            </a:r>
            <a:endParaRPr lang="en-US" sz="1003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идти от знания к открытию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работать с любой темой 3 класса: словарными словами, предложениями, переносом и орфограммами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встречаются на уроке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«Зима»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важно помнить: не каждую букву нужно проверять. Если слово уже словарное, его написание лучше просто запомнить и аккуратно записать.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«Лесной»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помогает родственное слово «лес». Оно подсказывает общий корень и показывает, что похожие слова могут быть связаны смыслом и написанием.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«Мальчик читает книгу» нужно найти начало и конец мысли. Тогда легко поставить заглавную букву и правильный знак в конце.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«Пальто»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словарное слово, поэтому его написание нужно запомнить. Тут не стоит гадать: лучше один раз выучить и потом писать уверенно.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возвращение к теме работает лучше длинного заучивания. Если правило встречается несколько раз в разные дни, оно не убегает из памяти так быстро.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аккуратно — значит надолго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делает правило заметным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тетрадь помогает не пропускать буквы и не путать опасные места. Когда рядом есть понятный пример, правило становится словно написанным крупнее.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лучше проверить себя ещё раз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 помогает не угадывать, а думать внимательно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такой способ учиться русскому языку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начинает внимательнее читать слова и предложения, потому что сначала ищет правило, а потом уже пишет ответ. Это помогает замечать важные буквы и знаки.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становится меньше: не нужно угадывать, когда можно проверить слово или перечитать задание. Появляется привычка думать до записи, а не после неё.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перестают казаться страшными. Когда есть понятный порядок действий, учёба идёт спокойнее, а ответ получается увереннее, точнее и гораздо аккуратнее.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ступеньки к ступеньке — к новому знанию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Ступенька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поднимается на первую ступеньку, когда вспоминает знакомое правило и повторяет его на примере. Так буквы и орфограммы не забываются, а в тетради появляется уверенная, ровная запись. Похоже на тренировку: чем чаще шаг, тем крепче навык.
</a:t>
            </a:r>
            <a:endParaRPr lang="en-US" sz="973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Ступенька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ещё не знакомо, следующая ступенька ведёт к вопросу и поиску ответа. Ребёнок узнаёт новое, исправляет ошибку и радуется маленькому успеху. Сверху уже ждёт флажок: «получилось!»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Знаем — повторим, не знаем — узнаем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повторяем знакомое, правила и словарные слова остаются в памяти надолго. Когда задаём вопросы, открываем новое. А ошибка помогает стать внимательнее и умнее.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2026-05-22T01:02:49Z</dcterms:created>
  <dcterms:modified xsi:type="dcterms:W3CDTF">2026-05-22T01:02:49Z</dcterms:modified>
</cp:coreProperties>
</file>