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от инфекций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защиты организма от вирусов, бактерий и чужеродных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иммунитет жизненно важен?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на наш организм нападает множество микробов из воздуха, еды и воды. Без иммунитета человек не смог бы выжить. За последние два столетия открытия в микробиологии и прививках резко снизили смертность от инфекций.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иммунитет? Основные задачи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это сложная система клеток и органов, защищающая тело от вредных микробов и поддерживающая внутренний баланс. Он обеспечивает безопасность и здоровье.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чужеродные микроорганизмы и химические вещества, уничтожая их для предотвращения заболеваний и поддержания нормального функционирования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иммунитета — различать собственные клетки и чужеродные, что предотвращает атаки на само тело и помогает быстро реагировать на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иммунитет: первая линия защиты организма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врождённого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присутствует у человека с рождения, обеспечивая немедленную реакцию на патогены. Он действует одинаково для различных возбудителей и не сохраняет память о них.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защитой служат кожа и слизистые оболочки, а также клетки-фагоциты, которые поглощают и уничтожают микробы, предотвращая развитие инфекции на ранних этапах.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адаптивного иммунитета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и обучение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развивается после встречи с конкретным возбудителем, обучаясь распознавать именно его. Это обеспечивает более точный и эффективный ответ организма при повторном заражении.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 иммунных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сохраняют информацию о перенесённых инфекциях, обеспечивая быструю и мощную реакцию при повторных контактах с тем же патогеном, что значительно снижает риск заболевания.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искусственный способ формирования адаптивного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вводят безвредные компоненты микроорганизмов, стимулируя выработку памяти иммунных клеток, что позволяет защититься от опасных инфекций без настоящего заболевания.
</a:t>
            </a:r>
            <a:endParaRPr lang="en-US" sz="10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клетки и молекулы иммунной системы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B- и T-клетки, отвечающие за выработку антител и уничтожение инфицированных клеток для защиты организма.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и уничтожают вредные бактерии, активно участвуют в воспалительном ответе и очищении организма от микробов.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белковые молекулы, способные связываться с патогенами, нейтрализовать и помогать иммунным клеткам в их уничтожении.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которые предупреждают соседние клетки о вирусной инфекции и препятствуют её распространению внутри организма.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иммунного ответа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защиты от инфекции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в действии: ответ на бактериальную инфекцию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бактерии проникают через порез на коже, фагоциты немедленно приступают к их поглощению и уничтожению. Это первая и быстрая линия защиты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бактерии устояли, развивается воспаление — краснота и отёк, и подключается приобретённый иммунитет, который вырабатывает специфические антитела для устранения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иммунитет борется с вирусами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интерферонов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вируса в клетки интерфероны предупреждают соседние клетки, блокируя вирусное размножение. Это помогает замедлить распространение инфекции по организму.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T-лимфоцитов и антител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T-киллеры уничтожают заражённые вирусом клетки, а антитела препятствуют проникновению вируса в здоровые клетки. Такая комплексная защита помогает справиться с вирусными инфекциями.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 и их функции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— источник всех клеток крови, включая иммунные, обеспечивая постоянное обновление защитников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задерживая и уничтожая микроорганизмы, помогая организму быстро реагировать на инфекции.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удаляет старые и повреждённые клетки крови, а также уничтожает патогены, попавшие в кровоток.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важен для созревания Т-лимфоцитов, что особенно критично в детском и подростковом возрасте для формирования эффективного иммунитета.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иммунитет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питание, бедное белками и витаминами, ослабляет защитную функцию организма, снижая способность эффективно противостоять инфекциям. Организм нуждается в сбалансированных микроэлементах для поддержания иммунной активности.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стресс, нехватка сна и малоподвижный образ жизни негативно влияют на иммунную систему. Вирус ВИЧ разрушает иммунные клетки, делая организм уязвимым к различным заболеваниям.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прививок в профилактике инфекций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вакцинация защищает наше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ослабленных или инактивированных вирусов стимулирует организм вырабатывать иммунологическую память. Это позволяет быстро распознавать и уничтожать настоящие возбудители при заражении, предотвращая развитие болезни.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общественное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привитых людей снижает распространение инфекций в обществе. Благодаря массовой вакцинации риск эпидемий корью и другими опасными болезнями значительно уменьшился по всему миру.
</a:t>
            </a:r>
            <a:endParaRPr lang="en-US" sz="13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учащихся с регулярным мытьём рук перед едой реже болеет простудными заболеваниями.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исследование,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показало, что соблюдение гигиены и правильные привычки на 25% снижают частоту простуд среди школьников, что существенно укрепляет иммунную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иммунитета: иммунодефициты и аллергии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Иммунодефициты бывают врождёнными, связанными с генетическими нарушениями, и приобретёнными из-за вирусных инфекций или неправильного питания. Они снижают способность организма бороться с инфекциями.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вызываются чрезмерным ответом иммунной системы на безвредные вещества, например, пыльцу или пищу. Это приводит к симптомам, таким как сыпь и затруднённое дыхание.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у животных: сравнение с человеком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только врождённым иммунитетом, который быстро реагирует на патогены без формирования памяти. Это обеспечивает базовую защиту от инфекций.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врождённую иммунную систему с более сложными механизмами, позволяющими эффективно отстаиваться от микроорганизмов и паразитов.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как врождённый, так и адаптивный иммунитет, включая способность вырабатывать специфические антитела и память на патогены.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самой развитой иммунной системой с высокой эффективностью против разнообразных инфекций, что обеспечивает долгосрочную защиту и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способы укрепления иммунитета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Сбалансированное питание с богатым содержанием овощей, фруктов и витаминов повышает эффективность иммунной защиты и поддерживает энергетический уровень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Регулярный полноценный сон и физическая активность улучшают работу иммунной системы, способствуют восстановлению тканей и укрепляют сопротивляемость инфекциям.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Эпидемиологические данные: эффективность вакцинации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введения вакцин случаи кори резко сократились, что иллюстрирует пользу и необходимость своевременной иммунизации.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массовая вакцинация значительно снижает распространение опасных инфекций, предотвращая эпидемии.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21244"/>
            <a:ext cx="3856200" cy="18090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 приобретённого иммунитета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двумя типами иммунитета отражены в таблице, показывающей их характеристики и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обеспечивает быструю, но неспецифическую защиту, тогда как приобретённый формирует специфическую память для эффективной борьбы с повторными инфекциями.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иммунологии,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иммунной системы у живых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 физические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защищаются лишь физическими барьерами, такими как клеточная мембрана, препятствующей проникновению патогенов. Это самая ранняя форма защиты в эволюции жизни.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у беспозвоночных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беспозвоночных, например, насекомых, развивается врождённая иммунная система, обеспечивающая незамедлительный ответ на патогены без специфической памяти, характерной для адаптивного иммунитета.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адаптивного иммунитета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 обладают как врождённым, так и приобретённым иммунитетом. Последний отличается способностью вырабатывать антитела и обеспечивать долгосрочную защиту в ответ на знакомые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основа здоровья и будущего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защищает нас от болезней, а забота о себе — питание, гигиена, вакцинация — помогает сохранять здоровье и укреплять общественную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2026-05-09T13:13:33Z</dcterms:created>
  <dcterms:modified xsi:type="dcterms:W3CDTF">2026-05-09T13:13:33Z</dcterms:modified>
</cp:coreProperties>
</file>