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холмах Грузии лежит ночная мгла…»: любовь, память и ночной пейзаж в лирике Пушкина
</a:t>
            </a:r>
            <a:endParaRPr lang="en-US" sz="2245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Грузия становится фоном тихой любви и светлой памяти.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появился после поездки поэта на Кавказ в 1829 году. Впечатления от гор, ночи и одиночества соединились здесь с удивительно сдержанным разговором о любви и памяти.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родилось стихотворение Пушкина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строится как пейзажно-лирическая миниатюра: в нём мало событий, но каждое слово приближает читателя к внутреннему состоянию героя и его тихим переживаниям.
</a:t>
            </a:r>
            <a:endParaRPr lang="en-US" sz="1168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пейзажа к чувству ведёт плавное движение мысли: ночные горы, тишина и мгла не просто описаны, а помогают понять, как живёт память о любимом человеке.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Краткость, ясность и мягкая интонация делают текст особенно выразительным. Пушкин показывает глубокое чувство без лишних подробностей — через несколько точных и ёмких образов.
</a:t>
            </a:r>
            <a:endParaRPr lang="en-US" sz="1168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 особенности лирической миниатюры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рисует не просто пейзаж, а особое состояние тишины. Тёмное небо, горные силуэты и мягкая мгла создают ощущение простора и уединения, где особенно ясно слышны собственные мысли.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над горами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Холмы и ночная темнота в стихотворении не выглядят нейтральным фоном. Они помогают почувствовать спокойствие, сосредоточенность и лёгкую отдалённость от повседневной жизни, в которой чувства звучат тише, но глубже.
</a:t>
            </a:r>
            <a:endParaRPr lang="en-US" sz="1061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настроение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ночной картине есть мягкий свет — он не нарушает тишину, а делает её живой и зримой. Благодаря этому Кавказ в стихотворении воспринимается как пространство памяти, размышления и внутренней гармонии.
</a:t>
            </a:r>
            <a:endParaRPr lang="en-US" sz="1083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темноте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Грузия и Кавказ в поэтическом изображении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0851" y="1361259"/>
            <a:ext cx="169650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876" y="1365159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551" y="3255817"/>
            <a:ext cx="218400" cy="1941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любви и светлой печали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Печаль в стихотворении негромкая и светлая. Она не обостряет боль, а делает переживание более глубоким и человечным.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грусть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не исчезает, даже если рядом нет любимого человека: оно продолжает жить в душе и бережно хранится в воспоминании.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памяти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спорит с прошлым и не жалуется на судьбу. Он принимает пережитое чувство как часть своей внутренней жизни.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 прошлому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А. С. Пушкина «На холмах Грузии лежит ночная мгла…»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 тексте почти нет резких чувств: всё подчинено мягкому и ровному тону.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спокойствие и память; грусть присутствует, но не разрушает внутреннее равновесие.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эмоциональные мотивы звучат сильнее всего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одинок, но его одиночество не кажется трагедией. Он слышит ночь вокруг себя и одновременно прислушивается к собственным мыслям, стараясь понять их спокойно и честно.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переживании есть зрелость: он не прячет прошлое, а принимает его. Память о любви не ранит открыто, а становится тихой частью внутреннего опыта.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героя мягкая и доверительная. В ней нет жалобы или напряжённого конфликта — только сдержанное размышление, благодарность и спокойное согласие с прожитым чувством.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лирического героя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2005714"/>
            <a:ext cx="4063200" cy="1457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конкретные образы превращаются в знаки чувств и настроения.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детали и слова о чувствах работают вместе: внешний пейзаж отражает внутренний мир героя.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образной системы стихотворения А. С. Пушкина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стихотворения и их смысл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Ночной пейзаж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начинается с картины южной ночи: читатель сразу погружается в пространство гор, темноты и тишины.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8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Усиление покоя
</a:t>
            </a:r>
            <a:pPr algn="l" indent="0" marL="0">
              <a:lnSpc>
                <a:spcPct val="130039"/>
              </a:lnSpc>
              <a:buNone/>
            </a:pPr>
            <a:r>
              <a:rPr lang="en-US" sz="5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внимание переходит к ощущению неподвижности и сосредоточенности. Пейзаж как будто замедляет время и настраивает на размышление.
</a:t>
            </a:r>
            <a:endParaRPr lang="en-US" sz="1082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Память о любви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возникает личное чувство: в тишине особенно ясно звучит воспоминание о близком человеке и пережитой любви.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Финальное равновесие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природа и чувство соединяются, и остаётся состояние тихой, благодарной светлой печали без внутреннего разлада.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Композиция: от пейзажа к внутреннему чувству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развития мысли в стихотворении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внешний ночной пейзаж переходит во внутреннее чувство героя.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мягкая интонация замедляют чтение, создают ощущение тишины и помогают почувствовать, как постепенно возникает память о любви.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и метафоры делают ночной пейзаж не просто описанием природы, а точным выражением внутреннего состояния героя, спокойного и сосредоточенного.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избегает резких контрастов: выразительность строится на простоте, точности и сдержанности, поэтому каждое слово звучит особенно весомо.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ночи, мглы, сердца и любви связаны между собой и образуют единый смысловой ряд, в котором природа отражает чувства человека.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их роль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А. С. Пушкина «На холмах Грузии лежит ночная мгла…»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ткань поддерживает ощущение ночной тишины и неторопливого размышления, поэтому стихотворение воспринимается почти как тихая песня.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плавность и ритмическая ровность; резкие звуки почти не слышны, значит, музыкальность служит передаче покоя и мягкой печали.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организация и музыкальность текста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в стихотворении не пугает героя: она помогает ему остаться наедине с собой, внимательно прислушаться к памяти и спокойно пережить своё чувство.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Тёмное небо, горные силуэты и редкий мягкий свет создают пространство тишины, в котором внешняя картина природы становится образом душевной сосредоточенности.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как символ внутреннего мира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небольшое по объёму, поэтому его легко прочитать и понять; внимание сразу сосредоточено на настроении, а не на сложном сюжете.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Искренность тона, мелодичность речи и точность каждого слова делают текст близким читателю 9 класса и помогают увидеть красоту лирики Пушкина.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использует простые слова, но соединяет их с яркими образами, поэтому даже короткие строки помогают почувствовать любовь, память и спокойствие.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понятно и близко школьнику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2016264"/>
            <a:ext cx="4063200" cy="14579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А. С. Пушкина «На холмах Грузии лежит ночная мгла…»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пейзаж и чувства героя отражают друг друга и вместе создают цельное настроение стихотворения.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у Пушкина не отделён от переживаний героя: природа помогает раскрыть память, любовь и тихое равновесие души.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и внутренний мир в стихотворении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стихотворение продолжает пушкинскую манеру говорить о любви просто и благородно, без лишней драматичности и внешнего эффекта.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в других лирических текстах поэта, здесь важны память о прошлом, уважение к сильному чувству и спокойное принятие пережитого опыта.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тон отличает Пушкина от поэтов, которые передают любовь через конфликт; у него чувство звучит тише, но глубже и человечнее.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стихотворениями Пушкина о любви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эмоционального строя стихотворения А. С. Пушкина
</a:t>
            </a:r>
            <a:endParaRPr lang="en-US" sz="99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распределены неравномерно: стихотворение сохраняет ровный, мягкий тон и почти не допускает резких переживаний.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составляет спокойствие и светлая память; значит, текст строится как тихое размышление о любви, а не как жалоба.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преобладают в тексте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стихотворения просты и знакомы, но в поэтическом контексте они приобретают дополнительные оттенки смысла и эмоций.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и мгла передают не только время суток, но и состояние сосредоточенности, а сердце и любовь открывают внутренний мир героя.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возникает через ассоциации: читатель не получает прямого объяснения, а сам соединяет образы, интонацию и настроение текста.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такой точности короткое стихотворение звучит глубоко и многозначно, превращаясь в размышление о памяти, времени и человеческом чувстве.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смысл: как Пушкин создаёт глубину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стихотворения: от фактов к смыслу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для урока литературы в 9 классе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показывает, что любовь может сохраняться тихо и бережно, а природа помогает человеку понять себя. В нескольких строках поэт соединяет красоту, память и внутренний покой.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остаётся важным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2026-05-23T03:32:22Z</dcterms:created>
  <dcterms:modified xsi:type="dcterms:W3CDTF">2026-05-23T03:32:22Z</dcterms:modified>
</cp:coreProperties>
</file>