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Неопределённые местоимения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называют неизвестное, неточное или приблизительное.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и их особая роль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заменяют точные названия предметов, признаков и количества. Неопределённые местоимения выделяются тем, что передают неясность, приблизительность или неизвестность, а ещё требуют внимательного выбора написания.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обозначают неопределённые местоимения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называют человека, которого не знают или не хотят называть точно: кто-то, некто. Такое значение удобно, когда конкретное имя неважно.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могут обозначать предмет, признак или явление без точного уточнения: что-то, какой-то, некоторое. Это делает высказывание более гибким.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передают примерное количество или меру: несколько, сколько-то, сколько-нибудь. В речи такие слова помогают говорить осторожно и без лишней точности.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738439"/>
            <a:ext cx="4663800" cy="166662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неопределённых местоимений и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показано, какие значения выражают разные группы неопределённых местоимений.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группы объединяет одно: они не называют предмет или число точно, а лишь указывают на неопределённость.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2566" y="245300"/>
            <a:ext cx="4357969" cy="464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839850"/>
            <a:ext cx="4131900" cy="3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образуются неопределённые местоимения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с -то, -либо, -нибудь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заметный способ образования — добавление частей -то, -либо, -нибудь к вопросительным и относительным местоимениям. Так появляются формы вроде кто-то, где-либо, как-нибудь.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кое- и слова с не-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группа образуется с приставкой кое-: кое-кто, кое-что, кое-какой. Отдельно нужно запомнить формы некто, нечто, несколько и некоторый — они пишутся слитно.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языка; учебные примеры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модели образования встречаются чаще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-то и кое- особенно часто встречаются в обычной речи и учебных текстах.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наиболее удобны для повседневного общения формы с -то и кое-.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частиц -то, -либо, -нибудь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написания нужно запомнить: в школьных работах именно дефис чаще всего становится источником ошибок. Проверка формы начинается с поиска этих частиц.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-то, -либо и -нибудь присоединяются к местоимению через дефис: кто-то, где-либо, как-нибудь. Так образуется одно слово.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Дефис показывает, что частица не отделяется от основы. Это помогает отличить такие формы от обычного сочетания слов в предложении.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000" y="1658809"/>
            <a:ext cx="376800" cy="3014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0856" y="1617079"/>
            <a:ext cx="336787" cy="38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2006" y="3374873"/>
            <a:ext cx="336787" cy="38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слов с приставкой кое-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дефис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77225" y="2240449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местоимениями приставка кое- обычно пишется через дефис: кое-кто, кое-что, кое-где. Это единая орфографическая модель.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предлогом — раздельно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06075" y="2240450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между кое- и местоимением появляется предлог, пишутся отдельные слова: кое у кого, кое с кем, кое о чём.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написание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577225" y="4001479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посмотреть, есть ли после кое- предлог. Если он есть, запись раздельная; если нет, используется дефис.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написание: некто, нечто, несколько, некоторый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некто и нечто пишутся слитно и обозначают неясного человека или предмет. Их написание не меняется по модели с дефисом.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некоторый указывает на неопределённый, но неслучайный признак или предмет. Оно часто встречается в книжной и учебной речи.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формы нужно запоминать как готовые слова. В них не выделяется дефис, и слитное написание является нормой языка.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несколько передаёт приблизительное количество. Оно помогает назвать число неточно, когда важен сам факт, а не точная цифра.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неопределённое местоимение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узнать значение слова и выбрать правильное написание.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8556" y="1768868"/>
            <a:ext cx="336787" cy="38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18550" y="2708904"/>
            <a:ext cx="376800" cy="3014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18550" y="3631629"/>
            <a:ext cx="376800" cy="30144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723750" y="358475"/>
            <a:ext cx="76965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контекст важен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2445325" y="1660475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Неясный участник действия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местоимение помогает назвать человека, которого не хотят или не могут указать точно. Смысл становится понятен только из окружения слов и общей ситуации высказывания.
</a:t>
            </a:r>
            <a:endParaRPr lang="en-US" sz="1273" dirty="0"/>
          </a:p>
        </p:txBody>
      </p:sp>
      <p:sp>
        <p:nvSpPr>
          <p:cNvPr id="11" name="Text 3"/>
          <p:cNvSpPr txBox="1"/>
          <p:nvPr/>
        </p:nvSpPr>
        <p:spPr>
          <a:xfrm>
            <a:off x="2445325" y="2570991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Неопределённый предмет или факт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может обозначать не человека, а предмет, событие или явление. Тогда контекст подсказывает, о чём именно идёт речь, даже если название остаётся очень общим.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445325" y="3502832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Приблизительность значения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формы выражают не точный, а примерный смысл: немного, несколько, где-то. Без контекста трудно понять, идёт ли речь о количестве, месте или признаке.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пишутся неопределённые местоимения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быстро увидеть, что написание зависит от модели образования слова, а не только от его звучания.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два устойчивых способа: дефисное и слитное написание. Раздельная форма встречается реже и зависит от предлога после кое-.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написании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спешит и пишет кто то вместо кто-то. На карточке рядом можно показать оба варианта: правильный выглядит как единое слово с дефисом, а ошибочный — как две отдельные части, случайно поставленные рядом.
</a:t>
            </a:r>
            <a:endParaRPr lang="en-US" sz="852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Потерянный дефис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выражении кое у кого предлог должен стоять отдельно, потому что он относится к местоимению. Ошибка коеу кого выглядит как плотная, неразделённая запись, которая нарушает норму и сразу бросается в глаза.
</a:t>
            </a:r>
            <a:endParaRPr lang="en-US" sz="833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 там, где нужен предлог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кто-то иногда смешивается с сочетанием местоимения и частицы. На иллюстрации удобно сравнить правильную запись с ошибочной, чтобы показать: частица присоединяется к слову через дефис и не пишется отдельно.
</a:t>
            </a:r>
            <a:endParaRPr lang="en-US" sz="820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между словом и частицей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2084817"/>
            <a:ext cx="4339200" cy="138471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неопределённых, вопросительных и указательных местоимений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три группы местоимений по их главной функции и смыслу.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и указательные местоимения называют или указывают точнее, а неопределённые оставляют значение расплывчатым. Именно это отличает их от двух других групп.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Неопределённые местоимения в устной и письменной речи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66126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устной речи такие слова делают высказывание естественным и кратким. Вместо точного имени или числа можно сказать кто-то, что-нибудь или где-то, не прерывая разговор.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661263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письменных текстах они полезны, когда автору нужно передать неопределённость или не называть детали. Это особенно заметно в рассказах, заметках, пересказах и сообщениях.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0978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Неопределённые местоимения помогают избежать повторов. Если одно и то же слово встречается несколько раз, такие формы делают текст более гладким, разнообразным и удобным для чтения.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09788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важно уметь выбирать форму по смыслу и по ситуации. Тогда речь звучит точнее, а написание становится увереннее и меньше зависит от догадки.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школьному курсу русского языка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какие формы встречаются чаще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точные частоты, а сравнительное распределение форм по стилям речи.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 -то и кое- чаще связаны с живой разговорной и учебной речью. Слова с -либо, -нибудь и слитные формы чаще воспринимаются как нейтральные или книжные.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3964" y="1617079"/>
            <a:ext cx="372872" cy="38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21129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00" y="3378923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4913" y="3374872"/>
            <a:ext cx="288675" cy="384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Мини-практикум по распознаванию форм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Кто-то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7722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Определяем значение: неизвестный человек. Затем замечаем частицу -то и вспоминаем правило: такие формы пишутся через дефис, потому что образуют одно слово с оттенком неопределённости.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Кое-что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0607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обозначает неопределённый предмет или факт. Приставка кое- подсказывает дефисное написание, а само значение помогает отличить его от точного названия предмета.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57722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указывает на приблизительное количество, больше одного, но без точного числа. Это слитное слово, которое нужно запомнить как устойчивую орфографическую модель.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36352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Кое у кого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480607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после кое- стоит предлог, поэтому слова пишутся раздельно. Такой пример особенно полезен: он показывает, что предлог не присоединяется к приставке и сохраняет самостоятельность.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правописания неопределённых местоимений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 школьному правилу: значение, строение слова и наличие предлога.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эту тему в 6 классе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302013" y="1859650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понимание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учится замечать, что слово передаёт неизвестность, неточность или примерность. Это помогает быстрее определять, к какой группе оно относится и как читать его в предложении.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56163" y="35403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грамотное письмо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моделей образования помогает выбирать между слитным написанием, дефисом и раздельной формой. Это особенно важно в диктантах, изложениях и упражнениях на орфографию.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90538" y="18596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более точная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Неопределённые местоимения делают пересказ и сочинение живее, позволяют избегать повторов и не перегружать текст лишними деталями, когда точность не требуется.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 неопределённых местоимениях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Неопределённые местоимения помогают говорить о неизвестном и приблизительном без лишней точности. Если помнить значение слова, его строение и правило написания, орфограмма становится понятной и проверяемой.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2026-05-23T09:02:51Z</dcterms:created>
  <dcterms:modified xsi:type="dcterms:W3CDTF">2026-05-23T09:02:51Z</dcterms:modified>
</cp:coreProperties>
</file>