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обмен: обзор и ключевые темы урока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синтеза органических веществ и их значение в жизни организмов.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обмен: основа биологического роста и регенерации
</a:t>
            </a:r>
            <a:endParaRPr lang="en-US" sz="3143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— это анаболические процессы, обеспечивающие рост клеток и восстановление тканей. Термин введён Либихом, а вклад Варбурга и Кальвина углубил понимание этих механизмов. Знакомство с ним — важная часть школьной биологии.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Ассимиляция: ключевые пути синтеза органики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световую энергию в органические молекулы, обеспечивая основу земных экосистем.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позволяет бактериям создавать органику за счёт энергии окисления неорганических веществ в экстремальных условиях.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белков, жиров и нуклеиновых кислот требует специализированных ферментов и энергии для построения сложных молекул.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фундамент пластического обмена у растений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световых фотонов хлорофиллом запускает синтез АТФ и НАДФ•Н, необходимых для последующих биохимических процессов. Эта фаза происходит в мембранах тилакоидов хлоропластов.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 фотосинтеза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тьме CO2 фиксируется и преобразуется в глюкозу посредством ферментативных реакций, происходящих в строме хлоропласта. Этот цикл обеспечивает углеродный скелет для биосинтеза.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фаза и цикл Кальвина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 содержит две фотосистемы, I и II, которые работают согласованно, разделяя световую и тёмновую фазы. Особенности у С3, С4 и CAM-растений определяют эффективность фотосинтеза.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хлоропласта и фотосистемы
</a:t>
            </a:r>
            <a:endParaRPr lang="en-US" sz="12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фотосинтеза в зависимости от освещённости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адаптации растений к свету отражаются на максимальной продуктивности фотосинтеза.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данные ботанических исследований,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активность фотосинтеза у культурных растений достигается при высоком уровне освещения, тогда как тенелюбивые растения имеют меньший световой максимум.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Хемосинтез: ключевые экосистемы и роль в природе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отсутствие света в глубоководных гидротермальных зонах бактерии используют хемосинтез для производства органики, служащей основой пищевых цепочек в этих экстремальных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и глубоководные экосистемы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и железобактерии в почвах и шахтах обеспечивают круговорот веществ, поддерживая биосферные процессы и стабилизацию экосистем, особенно там, где свет недоступен.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хемосинтеза для почв и шахт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пластического обмена в жизни организма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обеспечивает синтез макромолекул, необходимых для роста и восстановления клеток и тканей.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отвечает за размножение и специализацию клеток, поддерживая дифференциацию и развитие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резервных питательных веществ, таких как крахмал и липиды, происходит также через пластические процессы.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способствует адаптации к изменениям среды, позволяя организму формировать необходимые структуры и реактивы.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белков: этапы и значение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этапе — транскрипция — информация с ДНК переписывается на мРНК в ядре клетки.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мРНК переносится в цитоплазму, где происходит трансляция — синтез полипептидной цепи на рибосомах.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этап — сворачивание белка в активную форму, обеспечивающий специфическую функцию белка в клетке.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липидов: ключевые процессы и функции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участвуют в строительстве клеточных мембран, служат энергетическим запасом и обеспечивают защиту от потери влаги и терморегуляцию.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липидов в организме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формируются из ацетил-КоА и глицерина с помощью специфических ферментов и требуют значительных затрат АТФ для создания структурных компонентов клетки.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синтеза липидов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нуклеиновых кислот: ключевые этапы и функции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 обеспечивает точное копирование генетической информации перед делением клетки.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контролируют хранение, передачу и экспрессию генетической информации в клеточных процессах.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РНК инициирует синтез молекул РНК по шаблону ДНК для дальнейшего производства белков.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автотрофного и гетеротрофного обмена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организмы самостоятельно синтезируют органические вещества из неорганических через фотосинтез или хемосинтез. Они используют CO₂ в качестве источника углерода и энергию света или химических реакций.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получают органику из готовых соединений, поступающих с пищей. Их пластический обмен зависит от потребления биомолекул, и они используют разнообразные источники энергии и углерода извне.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включает окисление неорганических веществ, например, аммония или сероводорода, с выделением энергии для синтеза АТФ. Этот процесс обеспечивают специализированные ферменты.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этап — образование АТФ за счёт электрохимического градиента на мембранах бактерий, что служит источником энергии для ассимиляции СО₂ и других компонентов.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этап — фиксация углекислого газа и синтез сложных органических молекул, которые служат питанием для бактерий и высших организмов в средах без света.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нитрифицирующие бактерии в почвах, серобактерии у гидротермальных источников и железобактерии в пресных водоёмах, формирующие основу экосистемы в экстремальных условиях.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примеры хемосинтеза в природе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09440"/>
            <a:ext cx="3765900" cy="25475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 пластического обмена: растения и животные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пластического обмена у растений и животных выявляет особенности исходных веществ, продуктов, источников энергии и органелл, отражающие их биологическую адаптацию.
</a:t>
            </a:r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синтезируют органику самостоятельно, используя свет, в то время как животные зависят от готовых органических веществ с пищей, что определяет разные механизмы обмена.
</a:t>
            </a:r>
            <a:endParaRPr lang="en-US" sz="1642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биохимии и биологии, 10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пластического обмена и влияние факторов среды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инсулин и тироксин, регулируют синтез белков и других биомолекул, направляя процессы пластического обмена на рост и восстановление тканей.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 — освещённость, температура, доступность питательных веществ — влияют на скорость и направление анаболических реакций, обеспечивая адаптацию организма.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Концентрации субстратов и продуктов служат механизмом обратной связи, позволяя организму поддерживать гомеостаз и эффективно перераспределять ресурсы в меняющихся условиях.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пластического обмена: последствия для организма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белкового синтеза приводит к мышечной дистрофии, снижая физическую активность и жизнеспособность человека или животного.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биосинтеза гемоглобина вызывает анемию, что проявляется уменьшением кислородной емкости крови и общим истощением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нарушение фотосинтеза вызывает деформацию ткани и снижает производство органики, нарушая рост и развитие.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дисбаланс пластического обмена уменьшает биомассу и повышает уязвимость организмов к стрессам, снижая их адаптивность.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пластического обмена в биотехнологии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с активным пластическим обменом культивируют для получения антибиотиков. Эти препараты служат основой современной медицины, обеспечивая эффективное лечение инфекций.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микроорганизмов для производства антибиотиков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Биоэнергетические технологии используют водоросли и бактерии, способные синтезировать углеводороды, предоставляя возобновляемый источник топлива с низким экологическим воздействием.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Биотопливо из водорослей и бактерий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микроорганизмы производят витамины и биодобавки промышленным способом. Это повышает качество продуктов и способствует профилактике заболеваний.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витаминов и пищевых добавок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пластическим и энергетическим обменом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требует значительных затрат энергии, которую обеспечивает катаболизм через расщепление органических молекул и высвобождение АТФ.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и другие катаболические процессы высвобождают энергию, используемую для синтеза белков, липидов и нуклеиновых кислот в анаболизме.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катаболизмом и анаболизмом поддерживает жизнедеятельность, позволяя клеткам эффективно строить новые структуры и восстанавливаться.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селекция направлена на создание растений с повышенной пластической активностью для увеличения урожайности и устойчивости к стрессам.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методы биосинтеза аминокислот и лекарственных препаратов с применением биотехнологических процессов и микробных культур.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регуляции обмена в патологиях, включая онкологические и аутоиммунные заболевания, расширяет возможности диагностики и терапии.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 фармацевтике и сельском хозяйстве демонстрируют применение биосинтеза для создания инновационных продуктов и улучшения качества жизни.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перспективы пластического обмена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1741800"/>
            <a:ext cx="4118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определяет рост и адаптацию организмов, способствуя устойчивости к экологическим стрессам. Эти знания важны для сельского хозяйства и экологической реставрации.
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 социальное значение пластического обмена
</a:t>
            </a:r>
            <a:endParaRPr lang="en-US" sz="2328" dirty="0"/>
          </a:p>
        </p:txBody>
      </p:sp>
      <p:sp>
        <p:nvSpPr>
          <p:cNvPr id="6" name="Text 2"/>
          <p:cNvSpPr txBox="1"/>
          <p:nvPr/>
        </p:nvSpPr>
        <p:spPr>
          <a:xfrm>
            <a:off x="357800" y="3313075"/>
            <a:ext cx="41166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и биотехнологии понимание анаболических процессов позволяет развивать эффективные методы лечения и создавать инновационные биоматериалы.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пластического обмена в науке и обществе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является ключевым фактором биологической эволюции и адаптации, обеспечивая фундамент для медицины, биотехнологии и агрономии в решении современных и будущих задач.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2026-05-10T04:50:21Z</dcterms:created>
  <dcterms:modified xsi:type="dcterms:W3CDTF">2026-05-10T04:50:21Z</dcterms:modified>
</cp:coreProperties>
</file>