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одночлена на многочлен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раскрытие скобок без ошибок и лишних действий.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упрощать выражения, решать уравнения и работать с формулами. Оно переводит запись со скобками в более короткую форму, не меняя значения выражения.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одночлен и многочлен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число, буква или их произведение: 7x, -3a², 5mn. В таком выражении нет знаков сложения или вычитания между частями.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состоит из суммы или разности нескольких одночленов: x+4, 2a-3b+1, 5m-2n+7. Его удобно рассматривать как несколько отдельных слагаемых.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нужно внимательно следить за знаками, правильно перемножать коэффициенты и, если возможно, объединять подобные слагаемые в более простой ответ.
</a:t>
            </a:r>
            <a:endParaRPr lang="en-US" sz="112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одночлена на многочлен он должен умножиться на каждый член в скобках отдельно. Именно поэтому раскрытие скобок всегда даёт несколько произведений.
</a:t>
            </a:r>
            <a:endParaRPr lang="en-US" sz="11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умножения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выглядит так: a(b+c)=ab+ac. Она показывает, что множитель перед скобками распределяется на каждое слагаемое внутри.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объясняет, почему раскрытие скобок не меняет значение выражения. Меняется только форма записи, а не результат вычисления.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слагаемых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скобках больше двух членов, правило работает так же: 2(x+y+z)=2x+2y+2z. Каждый член получает свой множитель.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раскрытия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умножении одночлена на многочлен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прямоугольника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со сторонами a и b+c можно разбить на две части. Тогда его площадь равна ab и ac вместе, что наглядно подтверждает формулу раскрытия скобок.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равна 4 см, а другая — x+3, площадь всего прямоугольника записывается как 4(x+3). После раскрытия скобок получаем 4x+12.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помогает увидеть, что каждое слагаемое внутри скобок получает свой отдельный множитель. Это делает правило понятным даже без длинных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действий требуется в примерах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число произведений зависит от количества слагаемых в скобках и не зависит от их длины.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 в многочлене, тем больше отдельных умножений нужно выполнить при раскрытии скобок.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условия задания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62148" y="1992620"/>
            <a:ext cx="233742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6735" y="1992620"/>
            <a:ext cx="297490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и плюс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умножаются два положительных множителя, результат остаётся положительным. Это правило помогает быстро записать знак каждого полученного члена без лишних сомнений.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и минус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двух отрицательных чисел получается положительный результат. Этот случай часто встречается при раскрытии скобок, когда перед выражением стоит минус.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и минус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множитель положительный, а другой отрицательный, произведение будет отрицательным. Поэтому знак одночлена влияет на каждый член многочлена отдельно.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вычислений полезно сразу проговаривать правило вслух: знак каждого члена определяется произведением знаков множителей. Это снижает число ошибок при раскрытии скобок.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при умножении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раскрытия скобок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одночлен распределяется на каждый член многочлена и какой результат получается после умножения.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каждый член скобок умножается отдельно, а знаки сохраняются по правилам умножения чисел.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условия задания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3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без 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выражение записывают в виде суммы или разности без скобок. Это делает запись короче и удобнее для дальнейших преобразований.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28578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похожие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появились одинаковые слагаемые, их объединяют. Например, 2x+3x=5x, а 4a-7a=-3a. Так выражение становится проще.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550762" y="2436790"/>
            <a:ext cx="2280817" cy="1807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обычно располагают по правилам записи многочленов: сначала более старшие степени, затем младшие. Это помогает оформить ответ аккуратно и понятно.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результата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не все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раскрывают скобки только в первом члене и забывают остальные. Из-за этого выражение теряет смысл: каждый член многочлена должен быть умножен на одночлен отдельно.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ошибка возникает рядом с минусом. Если перед скобками стоит отрицательный множитель, он меняет знак у каждого полученного слагаемого, а не только у первого.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умножают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правильно расставить буквы, но ошибиться в числах. Нужно сначала перемножить коэффициенты, а затем внимательно записать знак результата и проверить вычисление.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одинаковых букв их показатели складываются, а не остаются прежними. Поэтому в выражениях вроде 5m·2m получается 10 m², а не 10 m.
</a:t>
            </a:r>
            <a:endParaRPr lang="en-US" sz="11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раскрытия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способ сравнить исходное выражение и полученный многочлен на одном значении переменной.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многочлены с несколькими буквами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перемножают числовые множители и учитывают знак. В примере 2a(3ab-b) коэффициент 2 действует на каждый член в скобках, поэтому появляются 6ab и -2a·b.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важно привести запись к стандартному виду: 2a(3ab-b)=6a²b-2ab. Такой ответ показывает, что правило работает и для выражений с несколькими буквами.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 записывается по правилам умножения степеней. Буква a входит в оба произведения, поэтому в первом члене получаем a²b, а во втором — ab.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значение до и после преобразования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взяты значения выражения x(x+2) и его записи x²+2x при одинаковых подстановках. Разница видна только в форме записи.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совпадают, значит преобразование не меняет значение выражения. Раскрытие скобок сохраняет равенство, если выполнены все действия и знаки записаны правильно.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x(x+2); вычисление при x=1, 2, 3.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 предметах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обычное умножение: одинаковое число берут несколько раз, например 4·(6+2). Это помогает увидеть, что один множитель распределяется по всем частям суммы.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буквам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числа заменяют буквами и получают выражения вроде 3x(a+b). Смысл остаётся тем же: каждый член суммы умножается на общий множитель отдельно.
</a:t>
            </a:r>
            <a:endParaRPr lang="en-US" sz="109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записывают общий вывод: a(b+c)=ab+ac. Это уже готовый способ раскрывать скобки в алгебре и быстро упрощать выражения без потери значения.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умножения чисел к алгебре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тренажёр для закрепления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 раскрываются скобки в каждом примере, и сравни свои ответы с готовой записью.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есть положительный и отрицательный одночлен, а также случаи с одной и несколькими буквами. Все примеры требуют внимательной работы со знаками и степенями.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теме «умножение одночлена на многочлен».
</a:t>
            </a:r>
            <a:endParaRPr lang="en-US" sz="9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7565" y="2057985"/>
            <a:ext cx="381790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для площади, периметра и других величин раскрытие скобок позволяет привести выражение к удобному виду. После этого легче объединять подобные слагаемые.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уравнений часто нужно убрать скобки, чтобы собрать неизвестные в одной части. Это делает выражение короче и помогает быстрее найти ответ.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площадь и длину сторон правило помогает переводить текстовую запись в алгебраическое выражение. Так школьник видит, как связаны части фигуры и её размеры.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новых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этот приём встречается в преобразовании более сложных выражений. Он становится базой для дальнейшей работы с многочленами и помогает избежать ошибок в вычислениях.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правило используется дальше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встречаются в теме чаще всего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какие шаги ученик выполняет чаще всего при работе с выражением. Каждый из них нужен для аккуратной записи 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у раскрытия скобок, потому что этот шаг повторяется для каждого члена многочлена. Остальные действия дополняют и проверяют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этапов преобразования выражений по теме урока.
</a:t>
            </a:r>
            <a:endParaRPr lang="en-US" sz="9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площадь школьного участка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06393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длина участка равна 3 м, а ширина выражена как x+4, то площадь удобно записать в виде произведения 3(x+4). Так формула сразу показывает обе части прямоугольника.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428578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распределительному свойству получаем 3(x+4)=3x+12. Первый член показывает часть площади, зависящую от x, а второй — площадь добавленных 4 метров ширины.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50762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показывает, что алгебра помогает описывать реальную ситуацию короткой записью. По формуле легко понять, как изменится площадь, если значение x станет другим.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одночлена на многочлен помогает быстро раскрывать скобки, правильно ставить знаки и приводить подобные слагаемые. Этот приём делает выражения удобнее и нужен в дальнейшей алгебре.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2026-05-30T00:08:09Z</dcterms:created>
  <dcterms:modified xsi:type="dcterms:W3CDTF">2026-05-30T00:08:09Z</dcterms:modified>
</cp:coreProperties>
</file>