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тему: «Module 7. In days to come»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тенденций и вызовов будущего в различных сферах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будущее на уроках английского
</a:t>
            </a:r>
            <a:endParaRPr lang="en-US" sz="1911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открывает доступ к глобальным знаниям и коммуникации. Модуль развивает навыки обсуждения будущих изменений, расширяет словарный запас и помогает понимать мировые социальные, научные и экологические вопросы.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развития XXI века
</a:t>
            </a:r>
            <a:endParaRPr lang="en-US" sz="2458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трансформация и искусственный интеллект
</a:t>
            </a:r>
            <a:pPr algn="l" indent="0" marL="0">
              <a:lnSpc>
                <a:spcPct val="90000"/>
              </a:lnSpc>
              <a:buNone/>
            </a:pPr>
            <a:r>
              <a:rPr lang="en-US" sz="38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ИИ меняет способы обучения и взаимодействия. Современные подростки применяют технологии для творчества и коммуникации, что отражает сдвиг в образе жизни.
</a:t>
            </a:r>
            <a:endParaRPr lang="en-US" sz="1148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миграция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миграционных потоков способствует формированию мультикультурных сообществ, что требует адаптации и новых межкультурных навыков среди молодежи.
</a:t>
            </a:r>
            <a:endParaRPr lang="en-US" sz="124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 их влияние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внимания к климатическим изменениям стимулирует молодежь участвовать в экологических инициативах и менять потребительские привычки.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развития XXI века
</a:t>
            </a:r>
            <a:endParaRPr lang="en-US" sz="2458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технологические инновации
</a:t>
            </a:r>
            <a:endParaRPr lang="en-US" sz="2655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2020-е: Квантовые вычисления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практического применения квантовых технологий в науке и IT секторах.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2025: Биомедицина и генетика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использования генной инженерии в терапии и профилактике заболеваний.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2030: Искусственный интеллект в повседневности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помощники и автоматизация бытовых процессов становятся нормой.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2040: Внедрение автономного транспорта и IoT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Самоуправляемые транспортные средства и сеть умных устройств охватывают большинство городов.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союза электросвязи,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технологий: 2000–2040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пользователей интернета сопровождается снижением стоимости технологий и расширением цифровых сервисов в повседневной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Экспоненциальное увеличение цифровой активности кардинально меняет коммуникации и экономику.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Онлайн-обучение и виртуальные классы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и дистанционные форматы обеспечивают доступ к образованию для широкой аудитории по всему миру. Молодежь осваивает самостоятельное обучение и гибкие расписания.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персонализация обучения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анализирует индивидуальные потребности учеников, предлагая адаптированные программы. Такой подход повышает эффективность и мотивацию в учебе.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образования: новые подходы и форматы
</a:t>
            </a:r>
            <a:endParaRPr lang="en-US" sz="2034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смещается от узкоспециализированных навыков к гибкости и комплексному мышлению.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Economic Forum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трансформацию востребованных компетенций по данным World Economic Forum.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будущего: сравнение 2020 и 2035 годов
</a:t>
            </a:r>
            <a:endParaRPr lang="en-US" sz="2188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85" y="1160879"/>
            <a:ext cx="400561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75618"/>
            <a:ext cx="481766" cy="4282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инновационные решения
</a:t>
            </a:r>
            <a:endParaRPr lang="en-US" sz="1952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планеты требует перехода на возобновляемые источники энергии и сокращения выбросов парниковых газов.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отходов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переработки уменьшают загрязнение, способствуя рациональному использованию ресурсов и сохранению экосистем.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пресной воды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методы очистки и экономное потребление обеспечивают устойчивое водное снабжение.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видов и экосистем — ключ к устойчивому будущему и балансу природных процессов.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ООН по климату,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климата: данные и прогнозы
</a:t>
            </a:r>
            <a:endParaRPr lang="en-US" sz="2584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Учащение экстремальных погодных явлений отражает растущие изменения климата по всему миру.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снижения выбросов CO2 последствия климатических изменений будут усиливаться.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2040 году около 40% профессий будут заменены автоматизированными системами, что требует от молодежи развития гибких и междисциплинарных компетенций.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появятся новые профессии в сферах ИИ, экологии и биотехнологий, требующие инновационного мышления и постоянного обучения.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профессий: влияние автоматизации
</a:t>
            </a:r>
            <a:endParaRPr lang="en-US" sz="228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77" y="1518350"/>
            <a:ext cx="4647296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автоматизация и цифровизация приводят к сокращению традиционных профессий и значительному росту спроса на специалистов в области ИИ и цифровой безопасности.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McKinsey Global Institute, 2022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Исчезающие и перспективные профессии
</a:t>
            </a:r>
            <a:endParaRPr lang="en-US" sz="2477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сокращение некоторых традиционных профессий и рост востребованности новых специальностей, связанных с технологиями и безопасностью. Приведен прогноз спроса к 2030 году, предоставленный McKinsey Global Institute.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кардинально меняют рабочие графики, позволяя дистанционную и гибкую занятость, что влияет на баланс между профессиональной и личной сферами жизни.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средства коммуникации, включая мессенджеры и социальные сети, формируют новые социальные структуры и способы взаимодействия, расширяя возможности для общения и сотрудничества.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сообщества объединяют людей по интересам вне зависимости от географии, создавая новые культурные и социальные пространства в цифровом формате.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важности цифровой безопасности приводит к усилению мер по защите личных данных и формированию осознанного отношения к конфиденциальности в интернете.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цифровых технологий на образ жизни
</a:t>
            </a:r>
            <a:endParaRPr lang="en-US" sz="2185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XXI века: демография и социальные перемены
</a:t>
            </a:r>
            <a:endParaRPr lang="en-US" sz="1802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значительное старение населения в развитых странах, что требует переосмысления систем социальной защиты и здравоохранения.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процессы приводят к росту многонациональных и мультикультурных городов, ставя задачи интеграции и взаимопонимания между сообществами.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сопровождается расширением городских агломераций, создавая новые вызовы в области инфраструктуры, экологии и социального взаимодействия.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принятия решений в условиях неопределённости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Методология аналитического и критического подхода к сложным задачам будущего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стартап школьников в Санкт-Петербурге
</a:t>
            </a:r>
            <a:pPr algn="l" indent="0" marL="0">
              <a:lnSpc>
                <a:spcPct val="90000"/>
              </a:lnSpc>
              <a:buNone/>
            </a:pPr>
            <a:r>
              <a:rPr lang="en-US" sz="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подростков создала проект по переработке пластика и организовала просветительскую кампанию в своем районе. Их стартап получил поддержку на региональном уровне и стимулировал экологическую активность сверстников.
</a:t>
            </a:r>
            <a:endParaRPr lang="en-US" sz="986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Волонтёрская помощь пожилым в условиях пандемии
</a:t>
            </a:r>
            <a:pPr algn="l" indent="0" marL="0">
              <a:lnSpc>
                <a:spcPct val="90000"/>
              </a:lnSpc>
              <a:buNone/>
            </a:pPr>
            <a:r>
              <a:rPr lang="en-US" sz="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добровольцы организовали доставку продуктов и лекарств для пожилых людей. Такая помощь стала примером социальной ответственности и позволила укрепить межпоколенческие связи в их сообществе.
</a:t>
            </a:r>
            <a:endParaRPr lang="en-US" sz="1003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истории инициативной молодежи
</a:t>
            </a:r>
            <a:endParaRPr lang="en-US" sz="2349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изменения и глобализация
</a:t>
            </a:r>
            <a:endParaRPr lang="en-US" sz="2647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Расширяется международный культурный обмен, способствующий развитию толерантности и взаимному обогащению традиций и ценностей.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мультиэтнические коллективы с разнообразными культурными траекториями, создающими новые формы социальной идентичности и сотрудничества.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укрепляет позицию глобального средства общения, облегчая межкультурное взаимодействие и международное сотрудничество.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Отдел народонаселения,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урбанизация: рост мегаполисов
</a:t>
            </a:r>
            <a:endParaRPr lang="en-US" sz="2516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устойчивый рост городского населения и развитие инфраструктурных систем мегаполисов, что вызывает необходимость эффективного городского планирования.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тенденцию интенсивной урбанизации и миграции в города, что требует инвестиций в устойчивое развитие городской среды.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профессий подвержено автоматизации к 2040 году, что требует адаптации навыков и подходов к работе.
</a:t>
            </a:r>
            <a:pPr algn="l" indent="0" marL="0">
              <a:lnSpc>
                <a:spcPct val="115000"/>
              </a:lnSpc>
              <a:buNone/>
            </a:pPr>
            <a:r>
              <a:rPr lang="en-US" sz="131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форум по экономике, 2022
</a:t>
            </a:r>
            <a:endParaRPr lang="en-US" sz="1314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40% иллюстрирует масштаб изменений в трудовой сфере, обусловленных развитием технологий и цифровизацией, ведущими к новым рискам и возможностям.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Персональные стратегии подготовки к изменениям будущего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Развивайте критическое мышление и умение адаптироваться к переменам. Современный мир требует осознанного управления знаниями и навыками для успешной самореализации.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Участвуйте в международных образовательных программах и проектной деятельности. Совместная работа и управление личными ресурсами повышают шансы на конкурентоспособность и устойчивость в будущем.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гармоничному будущему начинается сегодня
</a:t>
            </a:r>
            <a:endParaRPr lang="en-US" sz="356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 развития, постоянное обучение и интеграция инноваций позволяют молодежи эффективно влиять на общество и успешно реализовываться в глобальном мире завтрашнего дня.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2026-05-07T21:33:54Z</dcterms:created>
  <dcterms:modified xsi:type="dcterms:W3CDTF">2026-05-07T21:33:54Z</dcterms:modified>
</cp:coreProperties>
</file>