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2028725"/>
            <a:ext cx="84240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Рождение средневековой Европы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Европа возникла между V и XV веками, изменив общество и культуру.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античности и начало нового времени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Западной Римской империи в 476 году ознаменовало наступление Средневековья. Варварские племена создали новые королевства, а общество и культура существенно изменились, что заложило основы для формирования европейской цивилизации.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и формирование королевств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Готы разделились на вестготов и остготов, создав собственные государства на территориях бывшей Римской империи. Их культура смешалась с римской, формируя уникальное наследие.
</a:t>
            </a:r>
            <a:endParaRPr lang="en-US" sz="1152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Готы на рубеже эпох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Переселяясь в Британию, англы и саксы создавали королевства, меняя языковой и культурный ландшафт острова и преобразуя его в новое средневековое общество.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Англы и саксы в Британии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Франки под предводительством Меровингов объединили разрозненные племена, заложив основу для Французского королевства и дальнейшего формирования феодальной Европы.
</a:t>
            </a:r>
            <a:endParaRPr lang="en-US" sz="1152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Возвышение франков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Феодальная система: структура власти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и взаимоотношения в феодальном обществе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Христианство: новая вера Европы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3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Папа римский стал духовным лидером, объединяя христиан в Европе и усиливая влияние церкви на политику и культуру. Эта роль способствовала консолидации западного христианства.
</a:t>
            </a:r>
            <a:endParaRPr lang="en-US" sz="1153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Папская власть и влияние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Святые покровители и миссионеры крестили варварские народы, внедряя христианские традиции и строя первые каменные соборы, символизирующие новую религиозную эпоху.
</a:t>
            </a:r>
            <a:endParaRPr lang="en-US" sz="1152" dirty="0"/>
          </a:p>
        </p:txBody>
      </p:sp>
      <p:sp>
        <p:nvSpPr>
          <p:cNvPr id="13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через миссии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сохранали и переписывали античные рукописи, развивали образование и служили центрами культуры в условиях нестабильности и войн.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— оплот знаний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замков и их архитектура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Замки служили защитой от врагов, сочетая мощные крепостные стены, глубочайший ров и массивные ворота для контроля доступа.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обороны, замки были центрами управления, где феодалы осуществляли свои административные функции и принимали важных гостей.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традиции рыцарства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Рыцари следовали строгим правилам чести, проявляли верность сюзерену и защищали слабых, что подчеркивало их особое положение в обществе.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Рыцарский кодекс и обязанности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Боевые состязания несли не только военную подготовку, но и были зрелищными праздниками, а гербы помогали узнавать рыцарей и демонстрировали их родовую славу.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Турниры и гербы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178" y="1578300"/>
            <a:ext cx="2855145" cy="3036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Монастыри: центры жизни и знаний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монахи улучшали сельское хозяйство, внедряя новые методы обработки земли и разведение скота, способствуя экономическому развитию.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Во-вторых, монастыри были образовательными очагами, переписывали книги и сохраняли культурное наследие, что поддерживало интеллектуальный уровень эпохи.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и труд крестьян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занимались земледелием и скотоводством, используя трёхполье и тяжёлый плуг для повышения эффективности работ.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быт включал простое натуральное хозяйство и изготовление необходимых инструментов, отражая тяжелый и постоянный труд в условиях Средневековья.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ранних европейских королевств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00775" y="36084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под властью Каролингов, создание основ Франции и Германии с сильной централизованной властью.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0775" y="3061325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IX век — Франкское королевство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21900" y="19407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Кастилии, Арагона и других королевств, начало Реконкисты и создание национальных центров власти.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21900" y="1393650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 век — Испанские королевства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81500" y="24966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государства на территории Германии и Италии, объединившего различные княжества под императором.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681503" y="1949542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 век — Священная Римская империя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41125" y="30525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Вендские и саксонские земли объединились, сформировав королевство Англия с развитой системой управления.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2541133" y="2505433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 век — Формирование Англии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достижения Средневековья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7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Готический стиль внёс значительный вклад в архитектуру Европы, особенно заметен в кафедральных соборах с высокими сводами и витражами. Нотр-Дам де Пари и Кёльнский собор — яркие примеры творческого и технического прогресса того времени.
</a:t>
            </a:r>
            <a:endParaRPr lang="en-US" sz="1007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85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Готическая архитектура — вершина средневекового искусства
</a:t>
            </a:r>
            <a:endParaRPr lang="en-US" sz="1285" dirty="0"/>
          </a:p>
        </p:txBody>
      </p:sp>
      <p:sp>
        <p:nvSpPr>
          <p:cNvPr id="12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Латинский и греческий языки были основой науки и церкви, сохраняя связь с античным прошлым. Эти языки позволяли распространение знаний и учёных трудов среди образованных людей средневековой Европы.
</a:t>
            </a:r>
            <a:endParaRPr lang="en-US" sz="1152" dirty="0"/>
          </a:p>
        </p:txBody>
      </p:sp>
      <p:sp>
        <p:nvSpPr>
          <p:cNvPr id="13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знаний и религии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литература отражала дух времени. Поэмы «Беовульф» и «Песнь о Роланде» рассказывали о героях и битвах, а труды трубадуров воспевали любовь и рыцарство, формируя культурное наследие.
</a:t>
            </a:r>
            <a:endParaRPr lang="en-US" sz="1152" dirty="0"/>
          </a:p>
        </p:txBody>
      </p:sp>
      <p:sp>
        <p:nvSpPr>
          <p:cNvPr id="15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шедевры эпохи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городов и торговля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города стали центрами ремёсел, где мастера объединялись в цехи для контроля качества и защиты своих интересов. Эти объединения обеспечивали социальную стабильность и развитие производства.
</a:t>
            </a:r>
            <a:endParaRPr lang="en-US" sz="1144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ремёсел в формировании городов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вырос в крупнейший средневековый город, объединяя торговцев, ремесленников и учёных. Здесь появлялись университеты, рынки и ремесленные мастерские, делая город магнитом для путешественников и торговцев.
</a:t>
            </a:r>
            <a:endParaRPr lang="en-US" sz="1025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как центр культуры и торговли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Любек стал торговой столицей Ганзейского союза, объединяющего североевропейские города. Благодаря выгодному расположению и морской торговле город процветал и укреплял экономические связи региона.
</a:t>
            </a:r>
            <a:endParaRPr lang="en-US" sz="1152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Торговое могущество Любека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Крестовые походы и их влияние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Крестовые походы расширили контакты Европы с Востоком, способствуя обмену товарами, технологиями и идеями между различными культурами Средиземноморья.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военные экспедиции стимулировали развитие торговли и роста средневековых городов, такие как Венеция и Генуя, которые усилили свое влияние благодаря морским перевозкам.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и рыцари участвовали в походах, что способствовало укреплению феодальных связей и распространению христианских ценностей на новые территории.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религиозные цели, крестовые походы привели к культурному обогащению Европе, включая знакомство с восточными науками, искусством и ремёслами.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образование средневековья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Болонский университет и Сорбонна стали центрами образования, объединяя студентов и учёных. Эти учреждения заложили основы академической свободы и структурированного обучения, развивая богословие, право и медицину.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университетов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Роджер Бэкон и Альберт Великий внесли значительный вклад в изучение природы и философии. Их труды стимулировали развитие наблюдательных методов и экспериментального подхода в науке.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учёных в естественные науки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Испытания: эпидемии, вспышки болезней, социальные перемены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Чёрная смерть в XIV веке уменьшила население Европы на значительную часть, что вызвало серьёзные демографические и экономические изменения в обществе.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новых специализаций и ремёсел способствовало формированию разнообразной социальной структуры и развитию экономики средневековых городов.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численности крестьян привело к ослаблению крепостного права и укреплению позиций свободных ремесленников и горожан.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общества и сословия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делилось на три главных сословия: дворянство, духовенство и крестьянство. Каждое сословие обладало своими правами и обязанностями и имело чёткие социальные границы.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сословия Средневековья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переход между сословиями был редким, случаи посвятить в рыцари простолюдина или добиться успеха в торговле позволяли определённую социальную мобильность, влияя на структуру общества.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Возможности перехода и социальные исключения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развитие ремёсел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1577343" y="36208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расширялись благодаря росту ремёсел и росту товарно-денежных отношений, что стимулировало экономическое развитие и урбанизацию.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577343" y="32034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XIV век: Расцвет городов и торговли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374968" y="36208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Активизация контактов с Востоком привела к обмену товарами и технологиями, способствуя развитию денежной системы и расширению рынков сбыта.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374968" y="32034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торговых связей с Востоком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477139" y="17479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организовывались в гильдии для регулирования качества производства, защиты прав и передачи профессиональных знаний новым поколениям.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477139" y="13305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ремесленных гильдий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в средневековой Европе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активно участвовали в хозяйственной жизни, занимаясь земледелием и ремёслами, а также домашними делами, обеспечивая устойчивость семейного очага.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женщин было ограничено, но среди знати встречались грамотные женщины, поддерживавшие культурное развитие и передавшие знания своим потомкам.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женщины становились монахинями или правительницами, такие как Элеонора Аквитанская, играя значимые роли в религиозной и политической сферах.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Иконы и символы средневековой Европы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Величественные готические соборы с высокими шпилями и витражами олицетворяли религиозную веру и культурный подъем, становятся важной частью средневекового городского пейзажа.
</a:t>
            </a:r>
            <a:endParaRPr lang="en-US" sz="1152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Готические соборы — символ духовной мощи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Монахи в скрипториях переписывали священные и научные тексты, украшая их яркими миниатюрами, что способствовало сохранению и развитию культурного наследия.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Монастырские скриптории и миниатюры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Турниры были не только спортивными состязаниями, но и церемониями, подчёркивающими статус и достоинство рыцарей, а гербы служили идентификаторами родов и семей.
</a:t>
            </a:r>
            <a:endParaRPr lang="en-US" sz="1152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Рыцарские турниры и гербы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средневековой эпохи для Европы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Средневековье заложило основы современного европейского общества через формирование государственности, культуры и социальных институтов, оставив неизгладимый след в истории и традициях континента.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2026-05-10T14:52:56Z</dcterms:created>
  <dcterms:modified xsi:type="dcterms:W3CDTF">2026-05-10T14:52:56Z</dcterms:modified>
</cp:coreProperties>
</file>