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Динамический HTML: интерактивные веб-страницы без перезагрузки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Динамический HTML объединяет HTML, CSS и JavaScript, чтобы менять страницу после загрузки без перезагрузки.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статичной страницы к интерактивному интерфейсу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HTML фиксирует структуру: изменения появляются только после перезагрузки. Динамический HTML стал возможен благодаря JavaScript и DOM API — теперь браузер может менять элементы на лету. Это лежит в основе подсказок, фильтров, уведомлений, опросов, корзины и ленты.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страницу динамической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реакция на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становится динамической, когда интерфейс откликается сразу: пользователь нажимает кнопку, а содержимое меняется в тот же момент. Такой эффект делает опыт «живым» и снижает ощущение ожидания.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содержимого и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 может добавлять, удалять и редактировать элементы, менять текст, классы и атрибуты. Это позволяет отображать актуальные данные, подсвечивать элементы и управлять видимостью блоков.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для разных пользователей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помогает показывать разные варианты интерфейса: от статусов и сообщений до подходящих вариантов товаров. Один и тот же макет может вести себя по-разному, опираясь на данные пользователя.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DOM превращает HTML в «дерево»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DOM (Document Object Model) описывает HTML-документ как иерархию узлов. Каждый тег превращается в объект, с которым можно взаимодействовать: находить нужные части страницы и менять их поведение.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DOM как модель веб-страницы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узлами через JavaScript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управлять страницей, используют методы и свойства вроде document.querySelector и textContent, а также инструменты для классов и добавления узлов — classList и appendChild. Для вставки HTML следует относиться осторожно.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создания веб-страниц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эти параметры сравнивают для разных подходов: от статического HTML до SPA. Общая идея — чем выше интерактивность, тем тщательнее нужна архитектура.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важны быстрота и простота, чаще выигрывают статичные или серверные решения. Когда интерфейс должен постоянно обновляться, динамические подходы дают больше возможностей, но требуют организации кода.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учебной шкале 1–5; точные цифры зависят от проекта и реализации.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как основа интерактивности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— это реакция браузера на действие пользователя или системы. Например, click срабатывает при клике, input — при вводе, submit — при отправке формы, а load — когда страница завершила загрузку.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Обработчики событий связывают пользовательские действия с изменением интерфейса. Так можно проверять форму во время ввода, открывать меню по клику или обновлять счётчик, когда пользователь выбирает вариант.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события помогают делать интерфейс удобнее: mouseover показывает подсказку при наведении, keydown реагирует на нажатие клавиши. В результате поиск или подсветка ошибок работает почти мгновенно.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обновление без перезагрузки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действий: пользователь → обработчик → DOM и/или fetch → ответ сервера → синхронизация интерфейса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Асинхронные запросы и fetch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запроса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Браузер по инициативе интерфейса вызывает Fetch API и отправляет запрос на сервер. При этом страница продолжает работать: пользователь может прокрутить экран или ввести текст в поле.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после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ответ (часто JSON, иногда HTML или обычный текст), JavaScript обрабатывает данные и обновляет нужные элементы: комментарии, результаты поиска, прогноз, карточки товаров или новости.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без «зависания»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выполняется асинхронно: время ответа не блокирует интерфейс. Часто показывают индикатор загрузки, чтобы пользователь понимал, что данные будут обновлены.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795" y="1159575"/>
            <a:ext cx="3174909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технологии динамического HTML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Динамический интерфейс получается не «из одной кнопки», а из согласованной работы нескольких частей: разметки, оформления, управления и обмена данными.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 связки HTML/CSS/JavaScript/DOM и обмена данными динамика либо ограничена, либо превращается в набор разрозненных действий.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веб-стандарты и документация по DOM и Fetch API.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динамических элементов на сайте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интерфейсе часто встречаются выпадающие меню, вкладки и модальные окна: они скрывают лишнее и показывают нужное по запросу. Счётчик корзины и уведомления обновляются без переходов между страницами.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распространённый сценарий — автодополнение и фильтры: результаты подстраиваются под введённые символы и выбранные условия. Пользователь получает ответ быстро и не тратит время на лишние клики и перезагрузки.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динамический HTML используется чаще всего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он заметен там, где важны быстрый ввод и непрерывное отображение результата: форма «проверяется на лету», а список перестраивается сразу после изменения параметров.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Пир-распределение отражает типовые приоритеты: динамика выигрывает, когда пользователь ждёт мгновенной реакции и видит эффект без переходов и перезагрузок.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оценочная структура сценариев в учебных примерах (без привязки к конкретной статистике), 2026-05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62" y="1180190"/>
            <a:ext cx="309900" cy="247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5894" y="1166417"/>
            <a:ext cx="309900" cy="275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динамического HTML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перезагрузок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Динамический HTML снижает число полных перезагрузок страницы: интерфейс обновляется точечно. Пользователь быстрее проходит ключевые шаги, а ожидание заменяется понятной реакцией — от подсказок до обновления карточек и счётчиков.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интерфейса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динамики легко показывать только нужные элементы: актуальные сообщения, статусы, рекомендации и персональные данные. Интерфейс «подстраивается» под контекст пользователя, делая опыт более точным и удобным.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разработчика важны компоненты, которые можно собирать и переиспользовать. Плюс — контроль состояния страницы: единая логика помогает строить сложные сервисы, не теряя управляемости кода.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риски динамических страниц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состояний и сценариев у интерфейса, тем сложнее его поддерживать: приходится учитывать частичные загрузки, ошибки сети и разные ответы сервера. Это повышает риск логических багов.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может ухудшать производительность и доступность: частые изменения DOM нагружают браузер, а при плохой навигации с клавиатуры пользователь потеряет ориентацию. Также усложняется поисковая индексация.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риск — безопасность, прежде всего уязвимость XSS. Она возникает, когда в страницу без проверки вставляют небезопасный внешний HTML или скрипты, позволяя злоумышленнику вмешаться в поведение сайта.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зависит и от сети: задержки сервера, пустые ответы и неверный формат данных нарушают отображение. Поэтому нужны обработчики ошибок, таймауты и проверки, чтобы интерфейс оставался корректным всегда.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обработки данных при динамической вставке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сервера к интерфейсу: проверка формата, очистка опасного содержимого и сборка элементов через безопасные методы DOM.
</a:t>
            </a:r>
            <a:endParaRPr lang="en-US" sz="2319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динамических интерфейсов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Динамический интерфейс обязан корректно работать без мыши: пользователь должен перемещаться по элементам клавиатурой, видеть активный фокус и понимать, что произошло после действия. Ошибки должны быть читаемыми и привязанными к полю.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интерактивных компонентов нужны ARIA-атрибуты и логичная последовательность переходов между контролами. Тогда изменения на странице не будут «скрываться», а подсказки и состояния сохранятся для разных способов доступа.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динамика влияет на производительность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частых изменениях большого списка растёт число операций с DOM, а вместе с ним увеличивается время отклика. Это особенно заметно, когда обновляется много строк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тренд: чем больше элементов и обновлений, тем выше нагрузка. Значит, оптимизации вроде делегирования событий и обновления только изменившихся частей дают наибольший эффект.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учебный график индекса нагрузки (без привязки к конкретным измерениям), 2026-05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3964" y="1151850"/>
            <a:ext cx="2903273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операции DOM и их назначение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опорные методы и свойства, которые чаще всего используют для динамического поведения страницы. Выбор инструмента влияет на читабельность кода, безопасность и скорость выполнения операций в браузере.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выигрывают решения, где текст задаётся через textContent, структура собирается createElement, а визуальные состояния переключаются classList. Это снижает риск ошибок и повышает управляемость интерфейса.
</a:t>
            </a:r>
            <a:endParaRPr lang="en-US" sz="949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работы с DOM в документации и учебных курсах по веб-стандартам, 2026-05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пример динамики на странице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 увеличивает счётчик: событие click запускает обработчик, а затем значение обновляется в DOM. Это демонстрирует «петлю» интерактивности: действие пользователя → реакция → мгновенное отображение.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ввода фильтрует список: обработчик input переиспользует текущие данные и пересобирает отображение. Пользователь видит результаты по мере набора, без перехода на отдельные страницы и лишних подтверждений.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fetch подгружает данные в блок результатов асинхронно. Пока ответ приходит, интерфейс остаётся доступным, а после получения JSON или текста список и сообщения обновляются точечно.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фрагменте кода соединяются три механизма: события, изменение DOM и асинхронная работа с сервером. Такой подход помогает понять, как простые действия превращаются в полноценный интерактивный сервис.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Динамический HTML и современные фреймворки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React, Vue и Svelte берут базовую идею динамического HTML: когда меняются данные, меняется отображение. Они организуют это через компоненты, чтобы интерфейс не превращался в трудно поддерживаемую «простыню» кода.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отличие — удобство управления состоянием: разработчик описывает, что должно быть показано при каждом значении, а фреймворк отвечает за обновление нужных частей. Логика событий остаётся важной, но структурируется лучше.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компонентов проще делать проекты с множеством повторяющихся элементов и сложной логикой. При этом принцип остаётся тем же: данные меняются — страница обновляется без перезагрузки.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динамический HTML важен для современного веба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Динамический HTML превращает страницу в интерактивную систему: она реагирует на действия пользователя и обновляет данные без перезагрузки. Качество интерфейса определяется безопасностью, доступностью и производительностью, а также ясной организацией кода.
</a:t>
            </a:r>
            <a:endParaRPr lang="en-US" sz="31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2026-05-12T17:12:47Z</dcterms:created>
  <dcterms:modified xsi:type="dcterms:W3CDTF">2026-05-12T17:12:47Z</dcterms:modified>
</cp:coreProperties>
</file>