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территории России и ближнее зарубежье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росла Россия и что стало ближним зарубежьем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современную карту, важно увидеть, как менялись земли, границы и соседи России от древности до 1991 года.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история территории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территории начинается с восточнославянских земель IX–XIII веков. Города Киева и Новгорода развивались на путях торговли и обмена, где реки соединяли поселения быстрее сухопутных дорог.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 создавали разные условия жизни. В лесных районах было легче строить укрепления, а открытые степные пространства требовали осторожного расселения и защиты от набегов.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 «из варяг в греки» связывал север и юг Восточной Европы. Он помогал городам богатеть, а власти — укреплять влияние на соседние земли.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государство не было замкнутым. Оно постоянно взаимодействовало с соседями, поэтому границы и связи менялись вместе с политикой, войнами и торговлей.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без оценок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 включает сушу, воды и всё пространство, где действует его власть. Для России это особенно важно: её размеры менялись постепенно, через освоение новых земель и изменение управления.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показывает предел государства на карте. Она может совпадать с природным рубежом, договором или линией, которая возникла после политического решения и позже стала международной.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Ближнее зарубежье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Ближнее зарубежье — это бывшие республики СССР, ставшие независимыми после 1991 года. Они не являются частью России, но связаны с ней общей историей, соседством и многими контактами.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историческую карту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дату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название карты и дату, чтобы понять время и тему. Без этого легко перепутать средневековые владения, границы империи и современные государства.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 условные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цвета, значки и линии. По ней видно, где показаны владения, торговые пути, направления походов и спорные территории, которые нельзя читать как обычные границы.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оценить расстояния. На большой территории даже небольшая линия может означать огромный путь, а на мелком масштабе исчезают важные детали расселения и контроля.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границ показывают, что именно изменилось: договор, присоединение, раздел или передача территории. Такие пояснения особенно важны, когда одна и та же местность несколько раз меняла статус.
</a:t>
            </a:r>
            <a:endParaRPr lang="en-US" sz="1062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датированные линии показывают движение во времени. Они помогают понять, куда расширялось государство, какие земли присоединялись раньше, а какие — позже.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оси раннего расселения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были удобнее лесных дорог: по ним быстрее перемещались люди, товары и сообщения между городами.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связнее река, тем сильнее она влияла на расселение, торговлю и объединение земель.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материалу, без точных статистических данных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Северо-восточное собирание земель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северо-востока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Северо-восточные земли осваивались постепенно: туда переселялись люди, строились новые поселения и укрепления. Леса и реки помогали продвигаться дальше, чем в открытой степи.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усиливалась как центр объединения земель. К ней переходили соседние княжества, а власть постепенно сосредотачивалась в одном государственном центре.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Новгорода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земля долго сохраняла особую роль. Она была связана с торговлей, ремёслами и контактами с Балтикой, поэтому отличалась от внутренних княжеств.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земель не происходило сразу. Оно заняло века и шло через переговоры, присоединения, подчинение и изменение управления на новых территориях.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и защита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крупные реки замедляли продвижение врага и облегчали оборону. Такие рубежи часто становились естественными границами, которые было проще удерживать.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влияла на расселение: люди чаще селились там, где было безопаснее и где можно было быстро связаться с соседними городами и крепостями.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была открытым пространством, удобным для передвижения, но уязвимым для нападений. Поэтому южные рубежи приходилось защищать особенно внимательно и постоянно.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объединения к выходу к Волге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Новгорода, Казани и Астрахани связало разные части страны в единую систему и усилило контроль над крупными торговыми путями.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присоединений государство получило выход к Волге и Каспию, что сделало его положение гораздо сильнее.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1478, 1552, 1556; учебный курс истории России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на восток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землепроходцы проходили через огромные лесные пространства и речные системы. Так возникли опорные пункты, связанные с охотой, торговлей и сбором сведений о новых землях.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востоку от Урала русские отряды дошли до Охотского моря и Тихого океана. Это сделало территорию государства по-настоящему евразийской и связало Европу с дальним Востоком.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в 1580-х годах открыл путь к продвижению в Сибирь. За ним последовали новые остроги, зимовья и маршруты по рекам, которые помогали двигаться вглубь материка.
</a:t>
            </a:r>
            <a:endParaRPr lang="en-US" sz="10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 юг и запад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XVIII века показывают переход от пограничной обороны к закреплению новых рубежей на юге и западе.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закреплялся Крым, затем подтверждались южные рубежи, а позднее на западном направлении произошли крупные территориальные изменения.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1783, 1791, 1793–1795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большой территорией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местных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Наместничества и губернии позволяли учитывать особенности разных земель. В одних регионах важнее было земледелие, в других — торговля, крепости или пограничная служба.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сеть связывала центр с окраинами через наместников, губернаторов и уездные органы. Это ускоряло связь между столицей и отдалёнными территориями.
</a:t>
            </a:r>
            <a:endParaRPr lang="en-US" sz="1078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огромной страной территорию делили на губернии и области. Так власти упрощали сбор налогов, назначение чиновников и контроль за исполнением решений на местах.
</a:t>
            </a:r>
            <a:endParaRPr lang="en-US" sz="101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помогало закреплять контроль без одинаковых правил для всех. Одни и те же законы применялись по-разному, в зависимости от расстояния, населения и хозяйства.
</a:t>
            </a:r>
            <a:endParaRPr lang="en-US" sz="10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империи в XIX веке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империя продвигалась после войн и договоров, стремясь обезопасить степные рубежи. Здесь появлялись новые линии контроля, а крепости и порты поддерживали постоянное присутствие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границы менялись вместе с освоением степей, предгорий и дальних территорий. Военные посты, переселенцы и новые административные линии превращали большие пространства в управляемые районы.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XIX века показывает, что граница была не только линией, но и результатом политики. Она закреплялась там, где строились дороги, укрепления, города и торговые центры.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СССР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статус границ до 1922 года и после образования СССР.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СССР изменило значение границ: внутри страны они стали административными, а не международными.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СССР, 1922 год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союзные республики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устройства СССР к современным границам постсоветских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изменения границ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1945–1946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завершились, и началось уточнение границ внутри СССР. Государство стремилось упорядочить управление на освобождённых и приграничных территориях.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хозяйственные и административные задачи: восстановление транспорта, промышленных районов и местного управления. Это требовало более точного разграничения территорий.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1954 году Крымская область была передана из РСФСР в УССР. Решение приняли на уровне союзного руководства, без изменения международной границы.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показывали, что внутренние границы могли корректироваться государственным решением. Они не были постоянными и зависели от административных задач.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год: новые государства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1991 году союзная карта Евразии быстро сменилась картой независимых государств, а прежние внутренние линии стали международными.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превратил внутренние административные линии в государственные границы между новыми странами.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СССР, 1991 год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для России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пограничные службы, таможенные правила и международные соглашения. Это изменило маршруты передвижения людей и грузов между Россией и соседними государствами.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транспорт стали строиться между отдельными государствами, а не внутри одной страны. Особое значение получили железные дороги, переходы и приграничная инфраструктура.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семейные, языковые и культурные контакты. Многие люди продолжили учиться, работать и общаться через границу, опираясь на общее историческое прошлое.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это видно как разделение бывшего общего пространства на ряд самостоятельных стран. При этом соседство и историческая близость сохраняют важность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ближнего зарубежья на карте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на карте страны, которые связаны с Россией общим советским прошлым и современным соседством.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относятся к бывшим союзным республикам и помогают показать, как исторические границы стали международными.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Постсоветское пространство, 1991 год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истории к карте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формировалась постепенно: через объединение земель, освоение новых пространств, договоры, войны и распад СССР. Ближнее зарубежье помогает увидеть, как история превратилась в современные границы.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2026-07-27T00:29:53Z</dcterms:created>
  <dcterms:modified xsi:type="dcterms:W3CDTF">2026-07-27T00:29:53Z</dcterms:modified>
</cp:coreProperties>
</file>