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Папоротниковидные: общий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отдел сосудистых растений с богатым разнообразием и значением для экосистем.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древность папоротниковидных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появились около 360 миллионов лет назад в девонском периоде. Они формировали леса каменноугольного периода и до сих пор сохраняют характерные особенности древних сосудистых растений.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листьев — вайи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представляют собой крупные, разветвлённые листья, обеспечивающие фотосинтез и состоят из черешка и пластинки с рассечёнными частями.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Корневище как основа растения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Подземное корневище служит основным стеблем, от которого отходят придаточные корни, фиксирующие растение в почве и обеспечивающие питание.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Спорообразующие структуры — сорусы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нижней стороне вайи размещаются сорусы — группы спороносных органов (спорангиев), ответственных за размножение спорами.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особенности папоротниковидных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папоротниковидных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папоротники (Polypodiopsida) объединяют большинство современных видов с типичными вайями и спорами.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Плаунообразные (Lycopodiopsida) внешне похожи на мхи, но обладают сосудистой системой и особым циклом развития.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Хвощевидные (Equisetopsida) имеют членистые стебли с характерной стробиловой структурой размножения.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поколение — спорофит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Спорофит — диплоидное растение с вайями, на которых образуются спорангии с многочисленными спорами для размножения.
</a:t>
            </a:r>
            <a:endParaRPr lang="en-US" sz="1222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гаметофита — заросток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Прорастающие споры дают гаметофит — небольшое сердцевидное растение, формирующее органы размножения: антеридии и архегонии.
</a:t>
            </a:r>
            <a:endParaRPr lang="en-US" sz="1284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рост нового спорофита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архегониях при наличии воды, после чего развивается молодой спорофит, продолжая цикл с преобладанием диплоидного поколения.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жизненного цикла папоротниковидных
</a:t>
            </a:r>
            <a:endParaRPr lang="en-US" sz="1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папоротниковидных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спорофита и гаметофита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Черешок и пластинка вайи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Вайя состоит из черешка, который соединяет лист с корневищем, и рассечённой пластинки, увеличивающей площадь для фотосинтеза.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Сорусы на нижней стороне листа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Сорусы — это скопления спорангиев, располагающихся снизу вайи, где происходит развитие и созревание спор.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Защитная плёнка индузий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сорусы покрыты тонкой плёнкой — индузием, которая защищает спорангии от высыхания до релиза спор.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листа (вайи) и спорангиев
</a:t>
            </a:r>
            <a:endParaRPr 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ареал папоротниковидных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 засушливым условиям или ведут эпифитный образ жизни на стволах деревьев.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предпочитают влажные, тенистые места — леса, болота и прибрежные зоны с высоким уровнем влажности.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разнообразие спостерегается в тропических лесах Юго-Восточной Азии, Южной Америки и Африки.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917040"/>
            <a:ext cx="4534800" cy="300097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ботаники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папоротников и цветковых растений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различия в биологии и размножении папоротников и цветковых.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более древняя и примитивная группа растений по сравнению с цветковыми.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папоротниковидных в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водного баланса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Покрывая почву, папоротники снижают испарение влаги и способствуют сохранению водных ресурсов в лесах. Они создают влажный микроклимат и поддерживают равновесие 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система укрепляет почву, предотвращая эрозию склонов и берегов. Кроме того, папоротники обеспечивают укрытия для мелких животных и пищу для насекомых, способствуя биоразнообразию.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для человека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экстракты папоротников применяются для лечения нарушений обмена веществ и ряда хронических заболеваний благодаря своим биологически активным веществам.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широко используются как декоративные растения в садах и домашних интерьерах благодаря своему привлекательному облику и неприхотливости в уходе.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съедобные виды, такие как орляк и страусник, традиционно входят в рацион народов России, Японии и Китая, обеспечивая источник витаминов и минералов.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папоротники служили источником золы и щелочей, которые использовались в производстве мыла и красителей, а также в других ремёслах.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 цветке папоротника у славян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древнему поверью, цветок папоротника раскрывается лишь в ночь на Иван Купалу и приносит счастье тому, кто его найдёт. Этот образ символизирует тайну и удачу в народных традициях.
</a:t>
            </a:r>
            <a:endParaRPr lang="en-US" sz="1024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 как символ вечной жизни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культурах папоротник ассоциируется с бессмертием и возрождением благодаря своей древности и непрерывной способности обновляться. Его изображения часто встречаются в декоративном искусстве.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вайи в японских ритуалах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листья папоротника применяются в традиционных ритуалах и оформлении интерьеров. Также они входят в состав некоторых национальных блюд, подчёркивая связь с природой и культурными ценностями.
</a:t>
            </a:r>
            <a:endParaRPr lang="en-US" sz="1024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в культуре и мифологии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под угрозой находятся многоножка обыкновенная, сальвиния плавающая и щитовник мужской, занесённые в Красную книгу как виды с ограниченным ареалом и численностью.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сбор для декоративных и лекарственных нужд усиливает угрозу исчезновения редких видов, что негативно отражается на экосистемном балансе и биоразнообразии.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опасности для папоротников — изменение гидрологии мест обитания, вырубка лесов и мелиоративные работы, приводящие к потере привычных биотопов и снижению воспроизводства.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папоротниковидных и причины их уязвимости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палеоботанических исследований, 2020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видового разнообразия папоротниковидных во времени
</a:t>
            </a:r>
            <a:pPr algn="l" indent="0" marL="0">
              <a:lnSpc>
                <a:spcPct val="120000"/>
              </a:lnSpc>
              <a:buNone/>
            </a:pPr>
            <a:r>
              <a:rPr lang="en-US" sz="245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количество видов около 11 тысяч подтверждает сохранение и адаптацию папоротников, несмотря на исторические колебания численности.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1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разнообразия в каменноугольном периоде сменился снижением из-за конкуренции и климатических изменений, затем видовой состав стабилизировался.
</a:t>
            </a:r>
            <a:endParaRPr lang="en-US" sz="188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000" y="1245253"/>
            <a:ext cx="5019900" cy="32599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1000" y="232200"/>
            <a:ext cx="83277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Адаптивные приспособления папоротниковидных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89800" y="1459725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высыхания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Вайи папоротников покрыты восковым налётом, который предотвращает потерю влаги и повышает устойчивость к пересыханию в изменчивой среде.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89800" y="3050850"/>
            <a:ext cx="2700300" cy="12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питательных запасов в растении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подземные корневища служат резервуарами воды и питательных веществ, обеспечивая растения жизненными ресурсами в неблагоприятные периоды.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свойства спор и спорангиев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папоротников имеют диаметр от 20 до 80 микрометров и часто обладают уникальным орнаментом, который помогает специалистам в видовом определении.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микроскопическом строении спор и спорангиев позволяют классифицировать папоротники по семействам и родам, что важно для систематики.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Спорангии оснащены специальными структурами — кольцевыми клетками, обеспечивающими механическое раскрытие и эффективный выброс спор в окружающую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 мужской — лесной гигант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Щитовник мужской распространён в лесах Европы и Азии. Отличается крупными ажурными вайями, которые создают густую тень и служат убежищем для мелких животных.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Орляк обыкновенный — распространённый житель опушек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Орляк с длинными горизонтальными корневищами часто встречается на лесных полянах. Он хорошо размножается и отличается высокой устойчивостью к воздействию среды.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Адиантум венерин волос — изящный домашний папоротник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декоративный папоротник ценится за тонкие, словно пряди волос, вайи. Он популярен в комнатном цветоводстве благодаря красивому внешнему виду и неприхотливости.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представители отдела Папоротниковидные
</a:t>
            </a:r>
            <a:endParaRPr lang="en-US" sz="1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открытия об отделе Папоротниковидные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активно изучают адаптационные механизмы папоротников к изменениям климата, а также особенности их биохимии и размножения.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исследования подтвердили близкое эволюционное родство папоротников с хвощами и плаунами, что обновило понимание древнейших групп растений.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описано множество новых видов папоротников из труднодоступных регионов Юго-Восточной Азии, расширяя знания о биологическом разнообразии.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направлено на разработку стратегий по сохранению биоразнообразия споровых растений с учётом глобальных экологических вызовов.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экологическое просвещение среди школьников и населения, что способствует осознанию ценности папоротников и предотвращению их незаконного сбора.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ботанических садах и спецучреждениях ведутся программы культивирования и восстановления редких и исчезающих видов с последующим возвращением в природу.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Создаются охраняемые природные территории, где обеспечивается сохранение естественной среды обитания папоротниковых видов и поддержание их популяций.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и охрана папоротниковидных в современном мире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папоротниковидных для природы и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Папоротниковидные играют ключевую роль в экосистемах и культуре человека. Их изучение помогает понять принципы эволюции растений, а сохранение гарантирует устойчивость окружающей среды.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2026-05-07T13:52:17Z</dcterms:created>
  <dcterms:modified xsi:type="dcterms:W3CDTF">2026-05-07T13:52:17Z</dcterms:modified>
</cp:coreProperties>
</file>