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песне и в храме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любви к Родине — в песне и в тишине храма.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Родина и духовная красота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музыка соединяет любовь к родной земле и внутренний мир человека. В ней слышны поля, реки, березы, купола и колокола — простые образы, которые легко понять и почувствовать.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Родина в песне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в песне — это место, где человеку знакомо всё с детства: дом, улица, школа, двор, деревня или город. Здесь живут самые тёплые воспоминания.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песнях о России часто поют о маме, семье, друзьях, природе и любимом крае. Такие слова делают песню близкой и понятной каждому ребёнку.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мелодия помогает передать радость, нежность и гордость за свою страну. Даже простая песня может звучать очень трогательно и красиво.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текст ясен, а напев легко запоминается, песню хочется петь вместе. Так музыка становится частью доброй памяти о Родине.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как образ тишины и света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молитвы и уважения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в русской культуре — это особое место, где люди молятся и ведут себя очень бережно. Здесь важны тишина, внимание и уважительное отношение к окружающим.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Покой, мягкость, свет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образ храма часто звучит спокойно и мягко. Он помогает почувствовать свет, покой и тихую радость, словно в душе становится чуть яснее.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905356"/>
            <a:ext cx="218700" cy="1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293" y="1887806"/>
            <a:ext cx="200813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05356"/>
            <a:ext cx="218700" cy="19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71030" y="1887806"/>
            <a:ext cx="200813" cy="229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помогают создать образ России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 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 дорога в песне напоминают о пути, движении и жизни родного края. Такие образы помогают услышать простор и почувствовать даль.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и поле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сразу вызывают картину родной природы. Они делают песню светлой, просторной и очень узнаваемой для русской культуры.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дом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доме делают песню тёплой и близкой. Через них ребёнок легко понимает, что Родина начинается с семьи и привычных мест.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Колокола и небо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образы придают песне высоту и торжественность. Они соединяют музыку с тишиной, красотой и особым русским настроением.
</a:t>
            </a:r>
            <a:endParaRPr lang="en-US" sz="92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музыкальный образ Родины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слова, мелодия и настроение соединяются в песне о России.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Колокольный звон в музыке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Колокольный звон — один из самых узнаваемых звуков русской культуры. Он сразу напоминает о храме, празднике и важном событии.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 колоколов может быть торжественным, спокойным или радостным. Его звучание словно меняет настроение и делает момент особенно значимым.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и музыкальных произведениях колокола помогают услышать не только звук, но и чувство. Это чувство связано с памятью, надеждой и светом.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и семейная память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праздник у храма
</a:t>
            </a:r>
            <a:pPr algn="l" indent="0" marL="0">
              <a:lnSpc>
                <a:spcPct val="115000"/>
              </a:lnSpc>
              <a:buNone/>
            </a:pPr>
            <a:r>
              <a:rPr lang="en-US" sz="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держит ребёнка за руку, а рядом спокойно беседуют родители. Вдали виден храм, и вся сцена напоминает о семейном празднике, который запомнился теплом, светом и добрыми словами.
</a:t>
            </a:r>
            <a:endParaRPr lang="en-US" sz="1399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Поездка, которую помнят долго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семья едет вместе по знакомой дороге и останавливается возле храма. Ребёнок слушает рассказы старших, а потом долго вспоминает эту поездку, потому что рядом были близкие люди и очень тихая красота.
</a:t>
            </a:r>
            <a:endParaRPr lang="en-US" sz="133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храм связан с добрыми чувствами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храме человек становится спокойнее: хочется говорить тише, двигаться осторожнее и слушать внимательнее. Такое поведение помогает почувствовать уважение к месту и к людям вокруг.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 храме не пугает, а помогает сосредоточиться. В ней легче заметить свои мысли, вспомнить о добром и настроиться на мирный лад.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храм часто вызывает чувство благодарности и внутреннего света. Для ребёнка это место, где можно увидеть, как важно быть внимательным и добрым.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храме и рядом с ним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храме звучат молитвенные песнопения и церковное пение. Оно обычно спокойное, плавное и торжественное, словно ведёт человека к тишине и сосредоточенности.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рядом с храмом может передавать радость праздника и благодарность. Иногда она звучит как тихое размышление, а иногда — как светлая надежда.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музыка не похожа на весёлую игровую песню. В ней меньше шума, зато больше мягкости, простора и чувства внутреннего покоя.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урока важно понять: музыка умеет говорить о разных чувствах без слов. Она помогает услышать, что у человека бывает не только весёлое, но и серьёзное настроение.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храма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сразу привлекает взгляд куполами, крестами и тихим сиянием внутри. Его убранство напоминает, что красота может быть спокойной, торжественной и очень светлой.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Росписи, иконы, узоры и светильники создают особую атмосферу. Так люди выражают уважение к вере, мастерству художников и культурным традициям своей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мастера и музыкальная красота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11624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строительства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Каменщики закладывали стены, подбирали прочный материал и придавали зданию устойчивость. Так появлялась основа храма, как в музыке появляется первый устойчивый звук.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4203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мастеров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Резчики, художники, иконописцы и мастера росписи украшали храм. Каждый элемент делался долго и бережно, чтобы он радовал людей своей красотой.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36791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в завершении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части соединялись, храм становился цельным и выразительным. Похожим образом в музыке мелодия, ритм и темп создают красивый и запоминающийся образ.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чувство рядом с храмом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спокойная атмосфера храма помогает человеку переживать светлые чувства, которые затем можно услышать и в песне о России.
</a:t>
            </a:r>
            <a:endParaRPr lang="en-US" sz="79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2440" y="1341921"/>
            <a:ext cx="254651" cy="2037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5625" y="2187159"/>
            <a:ext cx="188253" cy="2510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9937" y="3057322"/>
            <a:ext cx="219629" cy="2510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2426" y="3939804"/>
            <a:ext cx="254651" cy="226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радость в русской традиции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праздник храм наполняется светом, песнопениями и ожиданием чуда. Музыка звучит особенно тепло и помогает почувствовать радость всей семьи.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Пасхальные дни связаны с колокольным звоном, свечами и праздничными песнопениями. Для детей это яркий пример того, как музыка становится частью торжества.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Колокольный звон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 колоколов слышен далеко и сразу создает праздничное настроение. Он словно сообщает: сейчас происходит что-то важное, доброе и очень светлое.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чувство праздника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музыка, люди становятся внимательнее, добрее и радостнее. Праздник объединяет всех и делает обычный день особенно запоминающимся.
</a:t>
            </a:r>
            <a:endParaRPr lang="en-US" sz="89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в городе и в деревне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2913" y="1804507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городе храм часто виден среди улиц, домов и площадей. Он помогает человеку среди суеты заметить место тишины, света и собранности.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2913" y="3153662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деревне храм нередко стоит на холме, у реки или в центре поселка. Он становится частью привычного пейзажа и хранит память о родном месте.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сохраняют старинные храмы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храм очищают от пыли и следов времени, чтобы увидеть его настоящее состояние. Это помогает заметить, какие части требуют особой заботы.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 мастера ремонтируют крышу, стены и окна, чтобы здание было крепким и безопасным. Работа идет медленно, но очень тщательно.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Особенно бережно сохраняют росписи, иконы, орнаменты и старые детали. Их нельзя заменить бездумно, потому что в них живет история.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Восстановленный храм напоминает о прошлом, труде мастеров и уважении людей к культурным святыням. Так сохраняется память для новых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этот образ в музыке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Образ храма в песнях помогает слышать уважение, доброту и благодарность. Музыка становится не только красивой, но и очень внимательной.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Для третьеклассника такой образ учит слушать спокойно и вдумчиво. Тогда в музыке легче заметить светлое настроение и скрытую красоту.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 напоминает, что Родина — это не только природа и города. Это еще традиции, семейная память и духовная культура народа.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слушать песню о России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песня о России, можно услышать не только слова, но и настроение. В ней часто чувствуется тепло, спокойствие, гордость и тихая надежда.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храма делает песню торжественнее и душевнее. Он словно добавляет к музыке вечерний свет, тишину и ощущение, что Родина очень дорога сердцу.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693" y="2241581"/>
            <a:ext cx="200813" cy="22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6037" y="2242581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6181" y="2237181"/>
            <a:ext cx="200813" cy="229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8462" y="2264451"/>
            <a:ext cx="218700" cy="1749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19812" y="2242581"/>
            <a:ext cx="218700" cy="218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урока
</a:t>
            </a:r>
            <a:endParaRPr lang="en-US" sz="2000" dirty="0"/>
          </a:p>
        </p:txBody>
      </p:sp>
      <p:sp>
        <p:nvSpPr>
          <p:cNvPr id="16" name="Text 2"/>
          <p:cNvSpPr txBox="1"/>
          <p:nvPr/>
        </p:nvSpPr>
        <p:spPr>
          <a:xfrm>
            <a:off x="406750" y="26072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Родина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говорят о стране, где человек родился, живет и чувствует связь с родным краем. Они помогают понять, почему тема урока так близка сердцу.
</a:t>
            </a:r>
            <a:endParaRPr lang="en-US" sz="928" dirty="0"/>
          </a:p>
        </p:txBody>
      </p:sp>
      <p:sp>
        <p:nvSpPr>
          <p:cNvPr id="17" name="Text 3"/>
          <p:cNvSpPr txBox="1"/>
          <p:nvPr/>
        </p:nvSpPr>
        <p:spPr>
          <a:xfrm>
            <a:off x="22160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и мелодия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передает чувства через слова и звук. Мелодия помогает услышать любовь, нежность, гордость и спокойствие без длинных объяснений.
</a:t>
            </a:r>
            <a:endParaRPr lang="en-US" sz="928" dirty="0"/>
          </a:p>
        </p:txBody>
      </p:sp>
      <p:sp>
        <p:nvSpPr>
          <p:cNvPr id="18" name="Text 4"/>
          <p:cNvSpPr txBox="1"/>
          <p:nvPr/>
        </p:nvSpPr>
        <p:spPr>
          <a:xfrm>
            <a:off x="40172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и колокола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связан с тишиной, светом и колокольным звоном. Эти образы делают музыку торжественной и напоминают о важных событиях.
</a:t>
            </a:r>
            <a:endParaRPr lang="en-US" sz="928" dirty="0"/>
          </a:p>
        </p:txBody>
      </p:sp>
      <p:sp>
        <p:nvSpPr>
          <p:cNvPr id="19" name="Text 5"/>
          <p:cNvSpPr txBox="1"/>
          <p:nvPr/>
        </p:nvSpPr>
        <p:spPr>
          <a:xfrm>
            <a:off x="5818463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для ребенка начинается с дома, близких людей и привычных добрых дел. Семейная память помогает по-настоящему почувствовать смысл песни.
</a:t>
            </a:r>
            <a:endParaRPr lang="en-US" sz="928" dirty="0"/>
          </a:p>
        </p:txBody>
      </p:sp>
      <p:sp>
        <p:nvSpPr>
          <p:cNvPr id="20" name="Text 6"/>
          <p:cNvSpPr txBox="1"/>
          <p:nvPr/>
        </p:nvSpPr>
        <p:spPr>
          <a:xfrm>
            <a:off x="7619812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и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соединяют музыку с внутренним миром человека. Они учат беречь прошлое, уважать красоту и относиться к Родине с любовью.
</a:t>
            </a:r>
            <a:endParaRPr lang="en-US" sz="92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Россия, песня, храм — одна большая тема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учит видеть в песне о России тепло, память и уважение к святыням. Когда человек слушает сердцем, музыка становится особенно близкой и светлой.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2026-05-24T19:21:51Z</dcterms:created>
  <dcterms:modified xsi:type="dcterms:W3CDTF">2026-05-24T19:21:51Z</dcterms:modified>
</cp:coreProperties>
</file>