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к первым городам, письму, законам и удивительным открытиям.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древности: далёкий и близкий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Древность — это время, когда люди учились строить, считать, писать и жить в больших поселениях. Об этом прошлом рассказывают вещи, найденные археологами, и памятники, которые дошли до наших дней.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Заглянем в очень далёкое прошлое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города появились у рек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Нила, Тигра, Евфрата и Инда люди могли брать воду для полей, животных и дома. Поэтому рядом с реками поселения росли быстрее других.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строили дома из кирпича-сырца, рыли каналы и укрепляли стены. Так города защищались и получали всё нужное для жизни и торговли.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есть вода и урожай, там появляются богатство и много людей. Неудивительно, что такие места становились центрами древнего мира.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— главная дорога Египта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Нил кормила людей, поила поля и соединяла города. На её берегах строили дома, храмы и причалы. Вокруг реки жизнь кипела, а пустыня словно стояла на страже древней страны.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и тайны фараонов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считали фараона очень важным правителем и строили для него огромные гробницы. Самая известная — пирамида Хеопса. Её видно издалека, и она до сих пор удивляет своим размахом.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Египет: страна пирамид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1728830"/>
            <a:ext cx="1116300" cy="8930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3240" y="1679217"/>
            <a:ext cx="1116300" cy="992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85592" y="1648250"/>
            <a:ext cx="922425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54077" y="1679217"/>
            <a:ext cx="1116300" cy="992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помогало хранить знания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и записывать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нужно было, чтобы помнить урожай, налоги и важные дела. Без записей можно легко что-нибудь перепутать, а в древности это было совсем некстати.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Глиняные таблички и папирус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Месопотамии писали клинописью на табличках из глины, а в Египте — иероглифами на папирусе и камне. Материалы были разными, но цель одна — сохранить слова.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 были знатоками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и писать умели немногие, поэтому писцов уважали. Они помогали правителям, храмам и торговцам, а их работа была очень важной для всей страны.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переходили дальше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письму люди могли передавать законы, советы и истории следующим поколениям. Так память не терялась, а древний опыт жил дольше своих авторов.
</a:t>
            </a:r>
            <a:endParaRPr lang="en-US" sz="88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археологи узнают о прошлом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изучают находки шаг за шагом: от осторожной очистки до вывода о возрасте и назначении предмета.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40330"/>
            <a:ext cx="609300" cy="487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0450" y="2278623"/>
            <a:ext cx="575400" cy="575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3500" y="3004880"/>
            <a:ext cx="609300" cy="487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0450" y="3632375"/>
            <a:ext cx="575400" cy="575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Греция: города, игры и мифы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Греции были Афины, Спарта и другие города со своими законами и обычаями. Каждый город жил по-своему, как будто имел собственный характер.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проводили спортивные состязания в Олимпии с 776 года до н. э. Это были не просто игры, а большой праздник силы, ловкости и честной борьбы.
</a:t>
            </a:r>
            <a:endParaRPr lang="en-US" sz="725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мифы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любили театральные представления и рассказы о богах и героях. Мифы о Зевсе, Афине и Геракле помогали людям объяснять мир и запоминать важные уроки.
</a:t>
            </a:r>
            <a:endParaRPr lang="en-US" sz="725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идеи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Греции появились многие слова, связанные с искусством, школой и спортом. Поэтому древнегреческая культура до сих пор звучит рядом с нами.
</a:t>
            </a:r>
            <a:endParaRPr lang="en-US" sz="72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Рим: дороги и законы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строил как мастер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прокладывали прямые дороги, возводили мосты, арки и акведуки. По акведукам вода приходила в города, а дороги помогали быстро связывать разные земли.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создал законы для порядка в государстве и защиты людей. От него остались римские цифры, латинские слова и многое, что мы узнаём в современных городах.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жили дети и взрослые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не только играли, но и помогали взрослым: носили воду, собирали урожай, присматривали за младшими. Игрушки делали из дерева, глины и ткани.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людей трудились на полях, в мастерских и на рынках. Они выращивали хлеб, виноград и оливки, а работа часто начиналась с самого утра.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была главной опорой. Люди поддерживали друг друга, делили дела и радости, потому что в древности без помощи жить было бы очень трудно.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050" y="1648250"/>
            <a:ext cx="828900" cy="82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43538" y="1648250"/>
            <a:ext cx="1036125" cy="8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15906" y="1648250"/>
            <a:ext cx="725288" cy="82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53819" y="1648250"/>
            <a:ext cx="932513" cy="82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22575" y="1648250"/>
            <a:ext cx="828900" cy="828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ели люди в древности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735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и лепёшки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был почти в каждом доме. Его пекли из зерна, а ещё делали лепёшки на горячих камнях или в печах.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73396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Готовили на огне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Еду варили, пекли и жарили на огне, в печах и в глиняной посуде. Так из простых продуктов получались вкусные древние блюда.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405655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 мёд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любили фрукты, финики, яблоки и мёд. Эти продукты были сладким подарком природы, если, конечно, кто-то раньше не съел их тайком.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569807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 молочные продукты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Греции часто ели рыбу, сыр и оливки, а в других странах — молоко и продукты из него. Пища зависела от того, что было рядом.
</a:t>
            </a:r>
            <a:endParaRPr lang="en-US" sz="895" dirty="0"/>
          </a:p>
        </p:txBody>
      </p:sp>
      <p:sp>
        <p:nvSpPr>
          <p:cNvPr id="16" name="Text 6"/>
          <p:cNvSpPr txBox="1"/>
          <p:nvPr/>
        </p:nvSpPr>
        <p:spPr>
          <a:xfrm>
            <a:off x="241502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Каши и бобы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Каши, бобы и овощи помогали надолго сохранить силы. Такая еда была простой, но очень сытной и полезной.
</a:t>
            </a:r>
            <a:endParaRPr lang="en-US" sz="89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Стены, которые умели рассказывать
</a:t>
            </a:r>
            <a:pPr algn="ctr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художники не просто украшали стены — они сохраняли память о жизни людей. На росписях видны охота, праздники, работа и обряды. По таким изображениям можно представить, как одевались, трудились и во что верили жители древних городов.
</a:t>
            </a:r>
            <a:endParaRPr lang="en-US" sz="701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Статуи богов и правителей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храмах и дворцах ставили статуи богов, фараонов и царей. Их делали из камня, бронзы и дерева, стараясь показать силу и величие. Такие фигуры помогали людям помнить, кто правил страной и кого они почитали.
</a:t>
            </a:r>
            <a:endParaRPr lang="en-US" sz="777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Вазы, мозаики и узоры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посуде и полах мастера выкладывали красивые узоры, сцены из мифов и изображения животных. Иногда даже обычная ваза становилась маленькой книгой без слов. Она могла рассказать о вкусах людей и о том, чем они гордились.
</a:t>
            </a:r>
            <a:endParaRPr lang="en-US" sz="777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древнего мира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Боги, храмы и верования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замечали гром, дождь, солнце и ветер и пытались объяснить их с помощью историй о богах и духах.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священных мест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попросить защиты и удачи, они строили храмы, ставили жертвенники и приносили дары своим божествам.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и предания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у каждого народа появились свои праздники, молитвы и сказания о сотворении мира, которые передавали из поколения в поколение.
</a:t>
            </a:r>
            <a:endParaRPr lang="en-US" sz="9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древний миф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рождался из события или загадки природы, а затем передавался устно, пока его не записывали.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сохранилось до наших дней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Пирамиды, храмы и древние стены стоят уже тысячи лет и помогают нам увидеть, какими большими и умелыми были постройки древних народов.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хранятся монеты, сосуды, украшения, игрушки и оружие. Эти вещи рассказывают о быте, ремёслах и вкусах людей прошлого.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 и книги особенно важны: они сохраняют имена, законы, сказания и сообщения, словно голос древности, дошедший до нас.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сегодня можно заметить следы древнего мира в праздниках, соревнованиях, зданиях и словах, которые мы используем каждый день.
</a:t>
            </a:r>
            <a:endParaRPr lang="en-US" sz="10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40330"/>
            <a:ext cx="609300" cy="487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6412" y="2278623"/>
            <a:ext cx="503475" cy="575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0450" y="2960900"/>
            <a:ext cx="575400" cy="5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3500" y="3649275"/>
            <a:ext cx="609300" cy="541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Древность в нашей жизни сегодня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и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пишем буквами, считаем цифрами и говорим словами, которые пришли из очень давних времён. Некоторые из них звучат почти как привет из прошлого.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и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помогает нам считать дни, месяцы и годы. Такой порядок времени люди начали придумывать ещё в древности, чтобы не путаться, как в большой тетради жизни.
</a:t>
            </a:r>
            <a:endParaRPr lang="en-US" sz="725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Арки, колонны, купола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здания и сегодня напоминают древние храмы и дворцы. Колонны и арки встречаются в школах, музеях и театрах, будто старые мастера подсказали архитекторам идею.
</a:t>
            </a:r>
            <a:endParaRPr lang="en-US" sz="725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чтение, искусство и окружающий мир помогают узнавать, как жили люди раньше. Так древность становится не скучной, а очень любопытной соседкой.
</a:t>
            </a:r>
            <a:endParaRPr lang="en-US" sz="72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древние памятники нужно беречь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памятники очень хрупкие: их портят дождь, ветер, солнце и просто долгое время. Если повредить такую находку, часть истории может исчезнуть навсегда, а вернуть её уже нельзя.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старинные предметы изучают специалисты, а не случайные люди. Нельзя их ломать, тереть щёткой или уносить домой: бережное отношение помогает сохранить прошлое для всех.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древний предмет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и музейные работники сравнивают находку с известными древними вещами и внимательно изучают её признаки.
</a:t>
            </a:r>
            <a:endParaRPr lang="en-US" sz="10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открытия археологов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ценными находками стали письменные тексты. Они рассказывают не догадками, а прямо показывают, как жили люди, что они думали и чему радовались.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из Египта, Греции и Рима помогают увидеть, как развивались знания, искусство и управление государством. Это как большая дорожная карта прошлого.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Раскопки показали, что древние люди строили города, делали посуду, выращивали хлеб и торговали друг с другом. Они умели жить вместе и многое создавать своими руками.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мир древности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Древность показывает, как люди учились договариваться, соблюдать правила и жить в обществе. Без этого не появились бы города, законы и привычные нам порядки.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напоминает: большие открытия начинаются с малого — камня, рисунка, знака, глиняной таблички и любопытного вопроса. Даже маленькая идея может вырасти в большое дело.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узнаём о прошлом, современный мир становится понятнее. Мы видим, откуда пришли многие привычки, слова и вещи, которыми пользуемся каждый день.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Древность оставила нам города, письменность, законы, искусство и знания. Её следы видны вокруг нас, а изучение прошлого помогает лучше понимать людей и беречь их наследие.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мир рядом с нами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2026-05-21T09:54:19Z</dcterms:created>
  <dcterms:modified xsi:type="dcterms:W3CDTF">2026-05-21T09:54:19Z</dcterms:modified>
</cp:coreProperties>
</file>