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— ключевой принцип в жизни человека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— основа развития, обучения и гармонии с миром вокруг.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— это регулярность и целеустремленность, которые помогают нам формировать привычки и достигать целей. В природе и обществе этот принцип определяет стабильность и рост.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постоянство и почему оно важно?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постоянства: ритмы и гомеостаз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стабильность внутренней среды организма, способствуя адаптации к внешним изменениям и сохранению жизненно важных функций.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регулируют циклы сна и бодрствования, поддерживая баланс в организме через ежедневные повторения.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системы используют циклы и обратную связь, чтобы сохранять устойчивость и оптимальное состояние здоровья.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постоянства в природе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птицы отправляются в далекие путешествия по строго определённым путям, что помогает им выживать и успешно размножаться в знакомых местах.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— верность маршрутам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возвращается в реку своего рождения для нереста, следуя постоянному циклу жизни, который важен для поддержания популяций.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лосося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реагируют на длину дня, адаптируясь к сезонам, что гарантирует их рост и размножение в подходящее время.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 года и фотопериодизм растений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основы: как формируются привычки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быстро адаптируются, если цель ясна, а результаты подкрепляются позитивно и регулярно.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действий в течение 3–4 недель закрепляет привычку и делает её частью повседневной жизни.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базальных ганглиев мозга играет ключевую роль в формировании устойчивых шаблонов поведения.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формирование привычек способствует укреплению самодисциплины и достижению долгосрочных целей.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российских школ,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регулярной подготовки на учебные успехи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способствуют лучшему усвоению материала и повышают мотивацию к учёбе.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выполнение домашних заданий повышает оценки в среднем на 15–20%, подтверждая важность постоянства.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школьников, 2022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 различных сферах деятельности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занятий увеличивает прогресс и развивает навыки в учебе, спорте и увлечениях.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 регулярные занятия обеспечивают лучший результат в любой области деятельности.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постоянства от известных спортсменов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Хоккеист Павел Дацюк закрепил успех благодаря упорным тренировкам, дисциплине и умению преодолевать сложности неизменно.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Дацюк: ежедневный труд для выдающихся результатов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Гимнастка Алиса Мустафина достигла высот, благодаря регулярным занятиям и настойчивости в достижении своих целей.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Мустафина: постоянство как путь к олимпийским вершинам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постоянства в дружбе и социальных отношениях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внимание и забота формируют основу крепких социальных связей.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обещаний показывает надёжность и способствует долгосрочности дружбы.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поддержка в сложные моменты повышает устойчивость и глубину отношений.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общение укрепляет доверие и взаимопонимание между друзьями.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Анжелы Дакуорт и концепция «grit»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 Анжела Дакуорт выявила, что упорство и настойчивость лучше предсказывают успех, чем интеллектуальные показатели. Это связано с регулярным и длительным приложением усилий.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усилий важнее интеллекта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«Grit» отражает способность преодолевать трудности и поддерживать целеустремленность, что критично для успешного обучения и развития у подростков.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исследования: постоянство и успех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постоянства у подростков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процесса устойчивого развития навыков по данным исследований психологии и педагогики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препятствия на пути к постоянству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снижает уровень энергии и концентрации, что препятствует регулярному выполнению действий и требует правильного режима отдыха для поддержания устойчивости.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мотивации часто связано с отсутствием видимых результатов, поэтому важно устанавливать промежуточные цели и отмечать достижения для поддержания интереса.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Отвлекающие факторы, такие как социальные сети и гаджеты, снижают внимание; эффективная организация времени и ограничение их использования помогают избежать потери фокуса.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8–12%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средний прирост оценок у учеников, регулярно выполняющих задания согласно расписанию.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проверочная работа, 2023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домашних заданий способствует значительному улучшению успеваемости и развивает самостоятельность в обучении.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семейные традиции, такие как совместные ужины или рассказы перед сном, формируют у детей чувство стабильности и помогают закреплять полезные поведенческие модели с ранних лет.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1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ритуалы как основа привычек
</a:t>
            </a:r>
            <a:endParaRPr lang="en-US" sz="2661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Восточнославянские общества ценили последовательность и надежность в словах и делах, что отражалось в крепких социальных связях и поддержании устойчивых традиций на протяжении поколений.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слову и чести у восточных славян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корни постоянства: традиции и обычаи
</a:t>
            </a:r>
            <a:endParaRPr lang="en-US" sz="4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Российского центра психологии, 2022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и самооценка у подростков: исследовательские данные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занятий напрямую связана с уверенностью подростков в личных силах, что положительно сказывается на психоэмоциональном развитии.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устойчивые привычки способствуют формированию высокой самооценки и внутренней мотивации.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Изречения о важности постоянства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подчёркивал, что талант без постоянства не приводит к успеху, а трудолюбие и регулярные усилия играют ключевую роль в достижении целей.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верил, что не гениальность, а настойчивость и нежелание сдаваться определяют великих учёных и успех в науке.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пословицы повторяют важность последовательности и терпения, раскрывая универсальное значение постоянства в жизни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советы для развития постоянства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ошибок и промежуточных результатов позволяет корректировать подходы и избегать повторения неэффективных действий.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постановка конкретных, достижимых целей способствует осознанному движению и поддерживает мотивацию во время трудностей.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достижений помогает отслеживать прогресс и замечать положительные изменения, укрепляя желание продолжать начатое.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 и семьи создает благоприятное окружение, мотивирует и помогает справляться с возможными срывами на пути к постоянству.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 помощники в формировании регулярных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напоминают о важных задачах и обеспечивают визуализацию прогресса, что помогает укреплять новые полезные привычки за счёт интерактивности.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Онлайн-трекеры способствуют мотивации через геймификацию и позволяют анализировать динамику развития, делая процесс формирования устойчивых привычек более увлекательным.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87092"/>
            <a:ext cx="8493000" cy="22856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 непостоянные привычки: сравнительный анализ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привычки по частоте выполнения и их влияние на здоровье и когнитивные функции, подчёркивая значение регулярности в положительных изменениях.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полезные привычки способствуют устойчивому развитию и укреплению здоровья, тогда как нерегулярные — ухудшают общую продуктивность.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Российского института здоровья, 2023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— залог успехов и гармонии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8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формирует фундамент для достижений в учёбе, спорте и отношениях, развивая волю и уверенность. Школьникам важно поддерживать этот навык для успешного личного роста.
</a:t>
            </a:r>
            <a:endParaRPr lang="en-US" sz="33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2026-05-08T02:25:50Z</dcterms:created>
  <dcterms:modified xsi:type="dcterms:W3CDTF">2026-05-08T02:25:50Z</dcterms:modified>
</cp:coreProperties>
</file>