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России родилась новая литература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XVIII века: рождение новой словесности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XVIII века: век преобразований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Петра I, развитие образования, печати и театра изменили культурную жизнь страны. Литература стала частью общественного разговора о разуме, пользе, воспитании и месте человека в государстве.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Старославянская книжная традиция постепенно уступала место более ясному и живому русскому литературному языку, понятному образованному читателю.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Ломоносов предложил теорию трёх штилей: высокий, средний и низкий. Она помогла связать жанры с разными языковыми средствами и стилем речи.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менялся литературный язык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язык литературы стал более упорядоченным, а в XVIII веке начали складываться основы современной литературной нормы.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069203"/>
            <a:ext cx="4348200" cy="21229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писатели XVIII века и их вклад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показывает, как разные авторы помогли сформировать новую русскую литературу.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писатели заложили основы разных литературных жанров и направлений, сделав XVIII век временем рождения новой национальной словесности.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обзор русской литературы XVIII века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972" y="1477975"/>
            <a:ext cx="2734056" cy="3305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Ломоносов — ученый и поэт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24925" y="178455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и просвещение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соединял научное мышление и поэтический талант. В оде «На взятие Хотина» он показал, что торжественная поэзия может быть строгой и выразительной.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212925" y="178440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развитии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труды помогли сделать литературный язык точнее и богаче. Ломоносов придал слову в литературе особую силу, пригодную для науки, оды и размышления о государстве.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реформ к новой литературе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 преобразования XVIII века подготовили появление авторской литературы.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Классицизм как ведущий литературный стиль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Классицизм строился на уважении к разуму, порядку и правилам. В произведениях ценились ясность мысли, логичность сюжета и строгое разделение жанров.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стиль помог литературе говорить не только о красоте слова, но и о нравственном выборе человека в обществе.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3204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темами были гражданский долг, служение Отечеству, честь, добродетель и воспитание. Герои часто выражали одну ведущую черту характера.
</a:t>
            </a:r>
            <a:endParaRPr lang="en-US" sz="1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жанры литературы XVIII века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различались не только по популярности, но и по тому, какие темы они могли раскрывать.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XVIII веке не было одного главного жанра: литература развивалась сразу в нескольких направлениях.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обзор жанров русской литературы XVIII века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84669" y="3188538"/>
            <a:ext cx="374588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17119" y="3188538"/>
            <a:ext cx="374588" cy="42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33344" y="1686040"/>
            <a:ext cx="374588" cy="428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600894" y="1686040"/>
            <a:ext cx="374588" cy="428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Сумароков и становление русского театра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115776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Сумароков стал одним из первых авторов, кто последовательно писал для сцены и помогал формировать русскую драматургию как самостоятельное искусство.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Основатель драматургии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399021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пьесах часто звучат вопросы власти, ответственности и нравственного выбора. Это делало спектакли не только интересными, но и поучительными.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долга и чести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406438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Сумарокову театр занял заметное место в культурной жизни XVIII века и стал важной формой общения писателя с публикой.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как часть культуры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2573987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работал в разных драматических жанрах, показывая, что театр может говорить и о высоких нравственных вопросах, и о жизненных слабостях людей.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Трагедии и комедии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Денис Фонвизин и комедия «Недоросль»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«Недоросль», созданная в 1782 году, высмеивает невежество, жестокость и плохое воспитание. Через смешные и острые сцены Фонвизин показывает, к чему приводит духовная леность.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Простаковой, Митрофана и Стародума помогают увидеть главный конфликт пьесы: столкновение образования, разума и нравственности с грубостью и самодовольным невежеством.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5800" y="1726875"/>
            <a:ext cx="4348200" cy="22891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«Недоросля» и их значение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1477975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персонажи комедии раскрывают главные проблемы пьесы.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683125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выстроены как нравственные контрасты: комедия осуждает невежество и показывает, каким должно быть воспитание.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435800" y="4358700"/>
            <a:ext cx="4348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Д. И. Фонвизин, комедия «Недоросль» (1782)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Державин превратил оду из строго торжественного жанра в живую и яркую поэзию, где рядом с похвалой звучат личные наблюдения, ирония и конкретные бытовые детали.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«Фелице» поэт прославляет императрицу, но не ограничивается официальным тоном: он показывает характеры, привычки и слабости людей, делая текст более человечным и запоминающимся.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Гавриил Державин — вершина русской оды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Державину торжественная поэзия стала разнообразнее: она сохранила величие, но получила живость, индивидуальность и неожиданные художественные краски.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его стихов важны не только государственные события, но и сам автор — его голос, чувства, размышления о славе, времени и быстротечности человеческой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поэзии Державина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лирике Державина государственные мотивы соседствуют с личными переживаниями и философскими размышлениями, поэтому его стихи звучат и торжественно, и очень по-человечески.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темы — служение государству и размышления о времени: именно они задают общий тон его поэзии.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Г. Р. Державин, стихотворения «Фелица», «Памятник» и другие произведения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524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Карамзин сделал главным в литературе не правило, а чувство: для него важны искренность, сочувствие и тонкое изображение переживаний обычного человека.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60000"/>
            <a:ext cx="82593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Карамзин и сентиментализм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6212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Сентиментализм расширил круг тем русской литературы: в ней стали важны природа, душевная уязвимость, личный выбор и внутренний мир человека.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68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«Бедная Лиза» трагедия простой девушки показана без насмешки и осуждения: автор заставляет читателя сопереживать героине и задуматься о жестокости жизни.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Журналы, книги и читатели XVIII века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половине XVIII века журнал становится привычным чтением для образованного человека. На его страницах соседствуют стихи, сатирические заметки и рассуждения о воспитании, а сам выпуск читают и обсуждают всей семьёй.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 на столе дворянина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книги привлекают студентов и образованных горожан, которые следят за литературной жизнью через печать. Именно такая аудитория помогает произведениям быстро распространяться и вызывать отклик.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в городе и университете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Частные библиотеки постепенно входят в быт дворянских семей и становятся знаком образованности. Книга уже нужна не только для учёбы, но и для отдыха, разговора и формирования собственного вкуса.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в домашней библиотеке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литература становилась общественным разговором
</a:t>
            </a:r>
            <a:endParaRPr lang="en-US" sz="2313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произведения от замысла автора до отклика читателей и изменения литературной среды.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Классицизм и сентиментализм: сравнение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направления развивались в одной эпохе, но по-разному отвечали на вопрос, каким должен быть человек и что важнее — долг или чувство.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Классицизм учил порядку и служению, а сентиментализм приблизил литературу к живому человеку и его эмоциям.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XVIII века: классицизм и сентиментализм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XVIII веке был создан литературный язык, который сделал книги понятнее и точнее. Это позволило писать для более широкого круга читателей и развивать разные стили речи.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закрепились важные жанры — ода, комедия, сатира, басня, трагедия и повесть. Они дали писателям возможность говорить и о государстве, и о частной жизни человека.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XVIII век стал основой новой русской литературы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Ломоносов, Сумароков, Фонвизин, Державин и Карамзин показали, что русская литература может быть самостоятельной. Их опыт стал прочной основой для писателей XIX века.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069203"/>
            <a:ext cx="4348200" cy="21229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 и произведения XVIII века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вместе с просветительскими событиями развивалась литература века.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Даты показывают движение века от реформ и учебных учреждений к созданию ярких литературных произведений и новых направлений.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события и произведения русской литературы XVIII века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XVIII века научилась говорить своим голосом: она создала язык, жанры, читателя и автора. Именно отсюда начинается путь к великой литературе XIX века.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XVIII века: шаг к классике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2026-05-19T04:45:07Z</dcterms:created>
  <dcterms:modified xsi:type="dcterms:W3CDTF">2026-05-19T04:45:07Z</dcterms:modified>
</cp:coreProperties>
</file>