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размножение и бесполое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важнейшая функция для сохранения жизни на Земле.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передачу наследственных признаков и продолжение видов. Живые организмы используют половой или бесполый способы, адаптируясь к среде и условиям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закономерности размножения живых существ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5" y="994925"/>
            <a:ext cx="1619400" cy="1576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300" y="994925"/>
            <a:ext cx="1619400" cy="157670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875" y="994925"/>
            <a:ext cx="1619400" cy="157670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450" y="994925"/>
            <a:ext cx="1619400" cy="157670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8719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быстро размножаются делением, что позволяет им стремительно увеличивать численность и быстро приспосабливаться к среде.
</a:t>
            </a:r>
            <a:endParaRPr lang="en-US" sz="971" dirty="0"/>
          </a:p>
        </p:txBody>
      </p:sp>
      <p:sp>
        <p:nvSpPr>
          <p:cNvPr id="14" name="Text 2"/>
          <p:cNvSpPr txBox="1"/>
          <p:nvPr/>
        </p:nvSpPr>
        <p:spPr>
          <a:xfrm>
            <a:off x="68719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простейшие выбирают бесполое размножение
</a:t>
            </a:r>
            <a:endParaRPr lang="en-US" sz="1023" dirty="0"/>
          </a:p>
        </p:txBody>
      </p:sp>
      <p:sp>
        <p:nvSpPr>
          <p:cNvPr id="15" name="Text 3"/>
          <p:cNvSpPr txBox="1"/>
          <p:nvPr/>
        </p:nvSpPr>
        <p:spPr>
          <a:xfrm>
            <a:off x="275976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способны размножаться как семенами, так и вегетативно – через корни и побеги, обеспечивая эффективность размножения.
</a:t>
            </a:r>
            <a:endParaRPr lang="en-US" sz="971" dirty="0"/>
          </a:p>
        </p:txBody>
      </p:sp>
      <p:sp>
        <p:nvSpPr>
          <p:cNvPr id="16" name="Text 4"/>
          <p:cNvSpPr txBox="1"/>
          <p:nvPr/>
        </p:nvSpPr>
        <p:spPr>
          <a:xfrm>
            <a:off x="275976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и половой, и бесполый способы
</a:t>
            </a:r>
            <a:endParaRPr lang="en-US" sz="1092" dirty="0"/>
          </a:p>
        </p:txBody>
      </p:sp>
      <p:sp>
        <p:nvSpPr>
          <p:cNvPr id="17" name="Text 5"/>
          <p:cNvSpPr txBox="1"/>
          <p:nvPr/>
        </p:nvSpPr>
        <p:spPr>
          <a:xfrm>
            <a:off x="483234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животные, например гидра, могут размножаться почкованием, а более сложные – преимущественно половым путём.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483234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демонстрируют гибкость в способах
</a:t>
            </a:r>
            <a:endParaRPr lang="en-US" sz="1132" dirty="0"/>
          </a:p>
        </p:txBody>
      </p:sp>
      <p:sp>
        <p:nvSpPr>
          <p:cNvPr id="19" name="Text 7"/>
          <p:cNvSpPr txBox="1"/>
          <p:nvPr/>
        </p:nvSpPr>
        <p:spPr>
          <a:xfrm>
            <a:off x="690491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использовать оба способа размножения, что даёт им преимущество в меняющихся условиях.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690491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способов у многоклеточных организмов
</a:t>
            </a:r>
            <a:endParaRPr lang="en-US" sz="1060" dirty="0"/>
          </a:p>
        </p:txBody>
      </p:sp>
      <p:sp>
        <p:nvSpPr>
          <p:cNvPr id="21" name="Text 9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размножения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процесс создания нового организма без участия половых клеток и второго родителя, когда весь генетический материал передаётся от одного исходного организма.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являются точными копиями родителя, что обеспечивает стабильность признаков вида.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распространено среди бактерий, грибов, многих растений и животных с простым строением.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способ часто используется для быстрого увеличения численности популяции при благоприятных условиях.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бесполого размножения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Отсутствует необходимость в оплодотворении или втором партнёре, что позволяет организму размножаться самостоятельно.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наследуют все характеристики родителя, обеспечивая генетическую однородность и стабильность.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обычно протекает быстро и массово, что помогает видам быстро занимать доступные экологические ниши.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бесполого размножения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бесполого размножения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размножаются простым делением клетки на две дочерние, что позволяет им быстро распространяться и адаптироваться.
</a:t>
            </a:r>
            <a:endParaRPr lang="en-US" sz="847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их бинарное деление
</a:t>
            </a:r>
            <a:endParaRPr lang="en-US" sz="887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производят новый организм путём формирования почки, которая постепенно отделяется и становится самостоятельной клеткой.
</a:t>
            </a:r>
            <a:endParaRPr lang="en-US" sz="85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почкование
</a:t>
            </a:r>
            <a:endParaRPr lang="en-US" sz="133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формируют многочисленные споры, которые рассеиваются и прорастают в новые организмы, распространяя вид.
</a:t>
            </a:r>
            <a:endParaRPr lang="en-US" sz="85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 споры
</a:t>
            </a:r>
            <a:endParaRPr lang="en-US" sz="10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равномерное распределение хромосом между дочерними клетками у эукариот, сохраняя генетическую целостность.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бактерий происходит бинарное деление – простое разделение одной клетки на две идентичные.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позволяет быстро увеличить численность популяции без появления новых генетических вариаций.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передача наследственной информации обеспечивает стабильность признаков следующего поколения.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— основа бесполого размножения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412" y="1497250"/>
            <a:ext cx="3474326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двумя типами размножения по ключевым критериям.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обеспечивает быстрое увеличение численности, а половое — генетическое разнообразие для адаптации.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бесполого и полового размножения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размножаются через побеги, корни, клубни и луковицы. Например, картофель образует клубни, служащие для дальнейшего роста новых растений.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и его проявления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 мхи производят споры, распространяющиеся на большие расстояния и прорастающие в новые особи при благоприятных условиях.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у древних растений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бесполого размножения у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 грибов и бактерий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такие как пеницилл, размножаются спорами, которые образуются в специальных структурах и распространяются воздухом или водой.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делятся надвое, быстро увеличивая численность, что важно для их выживания и распространения в среде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простые животные, например гидры, способны размножаться почкованием, когда новый организм отрывается от тела родителя и становится самостоятельным.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Фрагментация, характерная для некоторых червей, подразумевает деление тела на части, каждая из которых развивается в полноценного животного, восстанавливая утраченные структуры.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 используют регенерацию: утраченную часть тела они способны восстановить, благодаря чему из одного организма может сформироваться несколько новых особей.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среди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размножения: бактерии против растений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дрожжей происходит экспоненциально, что выгодно в условиях быстрого доступа к питательным веществам.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размножаются значительно быстрее, чем крупные растения, благодаря простоте и скорости клеточного деления.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позволяет быстро увеличивать количество потомков без необходимости в поиске партнёра, что экономит время и энергию.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способствует быстрому заселению новых территорий, позволяя видам быстро занимать экологические ниши.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протекают массово и параллельно, что значительно повышает шансы выживания вида в относительно стабильных условиях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бесполого размножения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генетического разнообразия снижает адаптивные возможности вида при изменении условий среды, повышая риск вымирания.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потомки идентичны родителю, поэтому болезни или неблагоприятные факторы могут быстро уничтожить всю популяцию.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Неспособность к быстрой эволюции препятствует успешной борьбе с новыми патогенами и изменениями экологических условий.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бесполого размножения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выращивании картофеля клонированием все растения имеют одинаковый генетический набор, что снижает их устойчивость к болезням, таким как фитофтора.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могут уничтожить целые плантации, поскольку отсутствие генетического разнообразия делает весь урожай уязвимым к инфекциям.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эпидемии и клоны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 позволяет сохранять заданные сортовые качества и получать высококачественный урожай.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микробиологии массово выращивают бактерии для производства антибиотиков и ферментов, необходимых в медицине и промышленности.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Репродукция растений в лабораторных условиях с помощью культуры тканей обеспечивает быстрое размножение ценных сортов.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организмов без полового процесса помогает минимизировать затраты времени и ресурсов в биотехнологических производствах.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бесполого размножения человеком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быстро получать большое количество идентичных растений в лаборатории. Популярные у производителей орхидей и редких растений для медицины, что ускоряет поставки и снижает себестоимость.
</a:t>
            </a:r>
            <a:endParaRPr lang="en-US" sz="679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Клональная микропропагация цветов и лекарственных растений
</a:t>
            </a:r>
            <a:endParaRPr lang="en-US" sz="704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молодых растений в стерильных условиях обеспечивает защиту от болезней и улучшает приживаемость. Такие технологии широко применяют для производства устойчивых сортов картофеля и других культур.
</a:t>
            </a:r>
            <a:endParaRPr lang="en-US" sz="663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пробирочных технологий в сельском хозяйстве
</a:t>
            </a:r>
            <a:endParaRPr lang="en-US" sz="704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и клоны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бесполого размножения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нового организма без полового участия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позволяет быстро восстанавливать численность популяций после природных катастроф и других резких изменений среды.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способ способствует сохранению видов в экстремальных условиях, где половой процесс может быть затруднён.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занятие экологических ниш помогает поддерживать баланс в экосистемах и предотвращать доминирование одного вида.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бесполого размножения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обеспечивает быстрое увеличение численности и стабильность видов, играет ключевую роль в экологии и является важным инструментом в сельском хозяйстве и биотехнологиях.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бесполого размножения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2026-05-08T18:05:04Z</dcterms:created>
  <dcterms:modified xsi:type="dcterms:W3CDTF">2026-05-08T18:05:04Z</dcterms:modified>
</cp:coreProperties>
</file>